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368" userDrawn="1">
          <p15:clr>
            <a:srgbClr val="A4A3A4"/>
          </p15:clr>
        </p15:guide>
        <p15:guide id="2" pos="10468" userDrawn="1">
          <p15:clr>
            <a:srgbClr val="A4A3A4"/>
          </p15:clr>
        </p15:guide>
        <p15:guide id="3" orient="horz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4E7"/>
    <a:srgbClr val="2E3192"/>
    <a:srgbClr val="5659CA"/>
    <a:srgbClr val="C0C0C0"/>
    <a:srgbClr val="BFBFBF"/>
    <a:srgbClr val="004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807" autoAdjust="0"/>
    <p:restoredTop sz="94687"/>
  </p:normalViewPr>
  <p:slideViewPr>
    <p:cSldViewPr snapToGrid="0" snapToObjects="1">
      <p:cViewPr>
        <p:scale>
          <a:sx n="50" d="100"/>
          <a:sy n="50" d="100"/>
        </p:scale>
        <p:origin x="390" y="-780"/>
      </p:cViewPr>
      <p:guideLst>
        <p:guide pos="10368"/>
        <p:guide pos="10468"/>
        <p:guide orient="horz"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FDDEEDB0-6C67-4916-9CC6-703B1D5F7F94}"/>
              </a:ext>
            </a:extLst>
          </p:cNvPr>
          <p:cNvSpPr/>
          <p:nvPr/>
        </p:nvSpPr>
        <p:spPr>
          <a:xfrm>
            <a:off x="0" y="7157674"/>
            <a:ext cx="32918400" cy="14787926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33000">
                <a:srgbClr val="B3B4E7"/>
              </a:gs>
              <a:gs pos="64000">
                <a:srgbClr val="5659CA"/>
              </a:gs>
              <a:gs pos="92000">
                <a:srgbClr val="2E319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EA436A-E114-46C0-88AA-502716495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1" r="17219"/>
          <a:stretch/>
        </p:blipFill>
        <p:spPr>
          <a:xfrm>
            <a:off x="19441151" y="8505343"/>
            <a:ext cx="9615071" cy="882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64489" y="355412"/>
            <a:ext cx="25789421" cy="22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7200" b="1" dirty="0">
                <a:solidFill>
                  <a:srgbClr val="0D0D0D"/>
                </a:solidFill>
                <a:effectLst/>
                <a:latin typeface="Arial" charset="0"/>
                <a:ea typeface="HelveticaNeueLT Std Lt" charset="0"/>
              </a:rPr>
              <a:t>T501: Powder Recovery for </a:t>
            </a:r>
            <a:r>
              <a:rPr lang="en-US" sz="7200" b="1" dirty="0">
                <a:solidFill>
                  <a:srgbClr val="0D0D0D"/>
                </a:solidFill>
                <a:latin typeface="Arial" charset="0"/>
                <a:ea typeface="HelveticaNeueLT Std Lt" charset="0"/>
              </a:rPr>
              <a:t>Metal Additive Manufacturing</a:t>
            </a:r>
            <a:endParaRPr lang="en-US" sz="7200" b="1" dirty="0">
              <a:solidFill>
                <a:srgbClr val="0D0D0D"/>
              </a:solidFill>
              <a:effectLst/>
              <a:latin typeface="Arial" charset="0"/>
              <a:ea typeface="HelveticaNeueLT Std L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9849"/>
            <a:ext cx="3291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Joshua </a:t>
            </a:r>
            <a:r>
              <a:rPr lang="en-US" sz="32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Dorfman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 | Vincent Giannetti | </a:t>
            </a:r>
            <a:r>
              <a:rPr lang="en-US" sz="3200" dirty="0" err="1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Arlan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Ohrt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 | Kevin Richter | Noah Tipton</a:t>
            </a:r>
            <a:b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We would like to thank our:	</a:t>
            </a:r>
            <a:r>
              <a:rPr lang="en-US" sz="3200" b="1" dirty="0" smtClean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Sponsor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Dr. Philip </a:t>
            </a:r>
            <a:r>
              <a:rPr lang="en-US" sz="3200" dirty="0" err="1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Flater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Advisor: 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Dr. Simone Hruda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7" y="228600"/>
            <a:ext cx="2880652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2AA4B85-5C4B-449B-8EF7-F937AA539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2830" y="106031"/>
            <a:ext cx="3124530" cy="303895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535E0B9-CB55-4202-B0E2-23E49024580D}"/>
              </a:ext>
            </a:extLst>
          </p:cNvPr>
          <p:cNvGrpSpPr/>
          <p:nvPr/>
        </p:nvGrpSpPr>
        <p:grpSpPr>
          <a:xfrm>
            <a:off x="25207209" y="3458141"/>
            <a:ext cx="7490325" cy="3866325"/>
            <a:chOff x="25089979" y="3492423"/>
            <a:chExt cx="7490325" cy="3866325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5139340" y="5911596"/>
              <a:ext cx="7350345" cy="144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eaLnBrk="0" hangingPunct="0"/>
              <a:r>
                <a:rPr lang="en-US" sz="2200" kern="800" dirty="0">
                  <a:solidFill>
                    <a:srgbClr val="000000"/>
                  </a:solidFill>
                  <a:latin typeface="Adobe Garamond Pro" charset="0"/>
                  <a:ea typeface="MS PGothic" charset="-128"/>
                  <a:cs typeface="Times New Roman" charset="0"/>
                </a:rPr>
                <a:t>LPBF is used at AFRL in order to create stainless steel parts with complicated lattice structures that could not be manufactured otherwise.</a:t>
              </a:r>
              <a:endParaRPr lang="en-US" sz="2200" dirty="0">
                <a:latin typeface="HelveticaNeueLT Std Lt" charset="0"/>
                <a:ea typeface="HelveticaNeueLT Std Lt" charset="0"/>
                <a:cs typeface="Times New Roman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6805BE4-F28F-4F17-B668-7816B9B9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41526" y="3492423"/>
              <a:ext cx="2365122" cy="23709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11882B24-4E90-41B5-91EF-C2B67CFD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89979" y="3492425"/>
              <a:ext cx="2313109" cy="2370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E81A776-8631-4801-A2A7-BC75D8083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0567" y="3492425"/>
              <a:ext cx="2339737" cy="2370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F5C8489-876C-41D5-9458-6FF5C7514FE1}"/>
              </a:ext>
            </a:extLst>
          </p:cNvPr>
          <p:cNvGrpSpPr/>
          <p:nvPr/>
        </p:nvGrpSpPr>
        <p:grpSpPr>
          <a:xfrm>
            <a:off x="199336" y="3458141"/>
            <a:ext cx="7350345" cy="3108590"/>
            <a:chOff x="410350" y="3502403"/>
            <a:chExt cx="7350345" cy="3108590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10350" y="4542075"/>
              <a:ext cx="7350345" cy="206891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eaLnBrk="0" hangingPunct="0"/>
              <a:r>
                <a:rPr lang="en-US" sz="2200" kern="800" dirty="0">
                  <a:solidFill>
                    <a:srgbClr val="000000"/>
                  </a:solidFill>
                  <a:effectLst/>
                  <a:latin typeface="Adobe Garamond Pro" charset="0"/>
                  <a:ea typeface="MS PGothic" charset="-128"/>
                </a:rPr>
                <a:t>The objective </a:t>
              </a:r>
              <a:r>
                <a:rPr lang="en-US" sz="2200" kern="800" dirty="0">
                  <a:solidFill>
                    <a:srgbClr val="000000"/>
                  </a:solidFill>
                  <a:latin typeface="Adobe Garamond Pro" charset="0"/>
                  <a:ea typeface="MS PGothic" charset="-128"/>
                </a:rPr>
                <a:t>of this project is to design a device which increases the amount of recovered steel powder in a metal additive manufacturing process. This device should be compatible with existing hardware and processes while ensuring the safety of the operators.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0350" y="3502403"/>
              <a:ext cx="7350345" cy="10572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Description</a:t>
              </a:r>
            </a:p>
          </p:txBody>
        </p:sp>
      </p:grpSp>
      <p:sp>
        <p:nvSpPr>
          <p:cNvPr id="51" name="Rectangle: Rounded Corners 50"/>
          <p:cNvSpPr/>
          <p:nvPr/>
        </p:nvSpPr>
        <p:spPr>
          <a:xfrm>
            <a:off x="25266144" y="17918272"/>
            <a:ext cx="7350345" cy="10572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C77270E9-1098-4FFD-BF20-17DA8A0A35EB}"/>
              </a:ext>
            </a:extLst>
          </p:cNvPr>
          <p:cNvGrpSpPr/>
          <p:nvPr/>
        </p:nvGrpSpPr>
        <p:grpSpPr>
          <a:xfrm>
            <a:off x="118360" y="7892675"/>
            <a:ext cx="13686194" cy="10230936"/>
            <a:chOff x="118360" y="7892675"/>
            <a:chExt cx="13686194" cy="10230936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526BD21C-A3F9-4181-AE31-C873848FC78A}"/>
                </a:ext>
              </a:extLst>
            </p:cNvPr>
            <p:cNvSpPr/>
            <p:nvPr/>
          </p:nvSpPr>
          <p:spPr>
            <a:xfrm>
              <a:off x="2831876" y="9158277"/>
              <a:ext cx="10246382" cy="6651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3A0A40E-9E7C-41A4-8E07-91B1B8D275FC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18360" y="7892675"/>
              <a:ext cx="13686194" cy="10230936"/>
              <a:chOff x="1957707" y="100406"/>
              <a:chExt cx="9165564" cy="6664992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F00EA3F2-3492-41C1-9B0D-E167D40BC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3974" y="353961"/>
                <a:ext cx="1504336" cy="216310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7B78094B-773D-4504-888E-1E887705BC69}"/>
                  </a:ext>
                </a:extLst>
              </p:cNvPr>
              <p:cNvCxnSpPr>
                <a:cxnSpLocks/>
                <a:endCxn id="81" idx="1"/>
              </p:cNvCxnSpPr>
              <p:nvPr/>
            </p:nvCxnSpPr>
            <p:spPr>
              <a:xfrm>
                <a:off x="3234813" y="2192594"/>
                <a:ext cx="2332577" cy="210246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xmlns="" id="{0EFAD742-651E-4EF2-9118-6BF1189F8B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3187" y="2743200"/>
                <a:ext cx="1165123" cy="555523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59C3A6D8-311A-4FCD-8469-F5D6FADC7C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75757" y="4100053"/>
                <a:ext cx="526024" cy="452282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xmlns="" id="{F8714D6F-CF57-4C88-97AE-86AF3EE7F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5923" y="4542503"/>
                <a:ext cx="1681316" cy="98323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119C7271-36E1-4E62-ACC5-D689A7A623E2}"/>
                  </a:ext>
                </a:extLst>
              </p:cNvPr>
              <p:cNvGrpSpPr/>
              <p:nvPr/>
            </p:nvGrpSpPr>
            <p:grpSpPr>
              <a:xfrm>
                <a:off x="5338159" y="2499995"/>
                <a:ext cx="1164582" cy="456565"/>
                <a:chOff x="5325379" y="2489835"/>
                <a:chExt cx="1164582" cy="500380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4B4C0EAD-2910-43D1-8AAE-F7CF678160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373129" y="2489835"/>
                  <a:ext cx="116832" cy="500380"/>
                </a:xfrm>
                <a:custGeom>
                  <a:avLst/>
                  <a:gdLst>
                    <a:gd name="connsiteX0" fmla="*/ 251460 w 807720"/>
                    <a:gd name="connsiteY0" fmla="*/ 0 h 2537460"/>
                    <a:gd name="connsiteX1" fmla="*/ 556260 w 807720"/>
                    <a:gd name="connsiteY1" fmla="*/ 0 h 2537460"/>
                    <a:gd name="connsiteX2" fmla="*/ 556260 w 807720"/>
                    <a:gd name="connsiteY2" fmla="*/ 2240280 h 2537460"/>
                    <a:gd name="connsiteX3" fmla="*/ 807720 w 807720"/>
                    <a:gd name="connsiteY3" fmla="*/ 2240280 h 2537460"/>
                    <a:gd name="connsiteX4" fmla="*/ 807720 w 807720"/>
                    <a:gd name="connsiteY4" fmla="*/ 2537460 h 2537460"/>
                    <a:gd name="connsiteX5" fmla="*/ 0 w 807720"/>
                    <a:gd name="connsiteY5" fmla="*/ 2537460 h 2537460"/>
                    <a:gd name="connsiteX6" fmla="*/ 0 w 807720"/>
                    <a:gd name="connsiteY6" fmla="*/ 2240280 h 2537460"/>
                    <a:gd name="connsiteX7" fmla="*/ 251460 w 807720"/>
                    <a:gd name="connsiteY7" fmla="*/ 2240280 h 2537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7720" h="2537460">
                      <a:moveTo>
                        <a:pt x="251460" y="0"/>
                      </a:moveTo>
                      <a:lnTo>
                        <a:pt x="556260" y="0"/>
                      </a:lnTo>
                      <a:lnTo>
                        <a:pt x="556260" y="2240280"/>
                      </a:lnTo>
                      <a:lnTo>
                        <a:pt x="807720" y="2240280"/>
                      </a:lnTo>
                      <a:lnTo>
                        <a:pt x="807720" y="2537460"/>
                      </a:lnTo>
                      <a:lnTo>
                        <a:pt x="0" y="2537460"/>
                      </a:lnTo>
                      <a:lnTo>
                        <a:pt x="0" y="2240280"/>
                      </a:lnTo>
                      <a:lnTo>
                        <a:pt x="251460" y="224028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xmlns="" id="{C2C604FF-8984-4085-819F-077A9F83ED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25379" y="2489835"/>
                  <a:ext cx="116832" cy="500380"/>
                </a:xfrm>
                <a:custGeom>
                  <a:avLst/>
                  <a:gdLst>
                    <a:gd name="connsiteX0" fmla="*/ 251460 w 807720"/>
                    <a:gd name="connsiteY0" fmla="*/ 0 h 2537460"/>
                    <a:gd name="connsiteX1" fmla="*/ 556260 w 807720"/>
                    <a:gd name="connsiteY1" fmla="*/ 0 h 2537460"/>
                    <a:gd name="connsiteX2" fmla="*/ 556260 w 807720"/>
                    <a:gd name="connsiteY2" fmla="*/ 2240280 h 2537460"/>
                    <a:gd name="connsiteX3" fmla="*/ 807720 w 807720"/>
                    <a:gd name="connsiteY3" fmla="*/ 2240280 h 2537460"/>
                    <a:gd name="connsiteX4" fmla="*/ 807720 w 807720"/>
                    <a:gd name="connsiteY4" fmla="*/ 2537460 h 2537460"/>
                    <a:gd name="connsiteX5" fmla="*/ 0 w 807720"/>
                    <a:gd name="connsiteY5" fmla="*/ 2537460 h 2537460"/>
                    <a:gd name="connsiteX6" fmla="*/ 0 w 807720"/>
                    <a:gd name="connsiteY6" fmla="*/ 2240280 h 2537460"/>
                    <a:gd name="connsiteX7" fmla="*/ 251460 w 807720"/>
                    <a:gd name="connsiteY7" fmla="*/ 2240280 h 2537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7720" h="2537460">
                      <a:moveTo>
                        <a:pt x="251460" y="0"/>
                      </a:moveTo>
                      <a:lnTo>
                        <a:pt x="556260" y="0"/>
                      </a:lnTo>
                      <a:lnTo>
                        <a:pt x="556260" y="2240280"/>
                      </a:lnTo>
                      <a:lnTo>
                        <a:pt x="807720" y="2240280"/>
                      </a:lnTo>
                      <a:lnTo>
                        <a:pt x="807720" y="2537460"/>
                      </a:lnTo>
                      <a:lnTo>
                        <a:pt x="0" y="2537460"/>
                      </a:lnTo>
                      <a:lnTo>
                        <a:pt x="0" y="2240280"/>
                      </a:lnTo>
                      <a:lnTo>
                        <a:pt x="251460" y="224028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B9D8E8AC-53EF-4101-95B5-80E4093B5F0F}"/>
                  </a:ext>
                </a:extLst>
              </p:cNvPr>
              <p:cNvGrpSpPr/>
              <p:nvPr/>
            </p:nvGrpSpPr>
            <p:grpSpPr>
              <a:xfrm>
                <a:off x="2534855" y="3715473"/>
                <a:ext cx="6771190" cy="1345758"/>
                <a:chOff x="2644254" y="3209650"/>
                <a:chExt cx="6771190" cy="1716914"/>
              </a:xfrm>
            </p:grpSpPr>
            <p:sp>
              <p:nvSpPr>
                <p:cNvPr id="113" name="Trapezoid 112">
                  <a:extLst>
                    <a:ext uri="{FF2B5EF4-FFF2-40B4-BE49-F238E27FC236}">
                      <a16:creationId xmlns:a16="http://schemas.microsoft.com/office/drawing/2014/main" xmlns="" id="{F070CA5F-6E92-4AF2-BCA8-5EC9D62AF1C5}"/>
                    </a:ext>
                  </a:extLst>
                </p:cNvPr>
                <p:cNvSpPr/>
                <p:nvPr/>
              </p:nvSpPr>
              <p:spPr>
                <a:xfrm rot="10800000">
                  <a:off x="2644254" y="3209650"/>
                  <a:ext cx="6771190" cy="690546"/>
                </a:xfrm>
                <a:prstGeom prst="trapezoid">
                  <a:avLst>
                    <a:gd name="adj" fmla="val 540075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03DBB216-93C2-4DCD-8958-DF045345CBDB}"/>
                    </a:ext>
                  </a:extLst>
                </p:cNvPr>
                <p:cNvSpPr/>
                <p:nvPr/>
              </p:nvSpPr>
              <p:spPr>
                <a:xfrm>
                  <a:off x="5635629" y="4012163"/>
                  <a:ext cx="788440" cy="91440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488E7B97-0314-433B-AD36-8DE04DDFE757}"/>
                  </a:ext>
                </a:extLst>
              </p:cNvPr>
              <p:cNvSpPr/>
              <p:nvPr/>
            </p:nvSpPr>
            <p:spPr>
              <a:xfrm>
                <a:off x="4969279" y="2756631"/>
                <a:ext cx="1902342" cy="701702"/>
              </a:xfrm>
              <a:custGeom>
                <a:avLst/>
                <a:gdLst>
                  <a:gd name="connsiteX0" fmla="*/ 0 w 2341984"/>
                  <a:gd name="connsiteY0" fmla="*/ 0 h 1129004"/>
                  <a:gd name="connsiteX1" fmla="*/ 2341984 w 2341984"/>
                  <a:gd name="connsiteY1" fmla="*/ 0 h 1129004"/>
                  <a:gd name="connsiteX2" fmla="*/ 2341984 w 2341984"/>
                  <a:gd name="connsiteY2" fmla="*/ 326572 h 1129004"/>
                  <a:gd name="connsiteX3" fmla="*/ 1436915 w 2341984"/>
                  <a:gd name="connsiteY3" fmla="*/ 326572 h 1129004"/>
                  <a:gd name="connsiteX4" fmla="*/ 1436915 w 2341984"/>
                  <a:gd name="connsiteY4" fmla="*/ 1129004 h 1129004"/>
                  <a:gd name="connsiteX5" fmla="*/ 905070 w 2341984"/>
                  <a:gd name="connsiteY5" fmla="*/ 1129004 h 1129004"/>
                  <a:gd name="connsiteX6" fmla="*/ 905070 w 2341984"/>
                  <a:gd name="connsiteY6" fmla="*/ 326572 h 1129004"/>
                  <a:gd name="connsiteX7" fmla="*/ 0 w 2341984"/>
                  <a:gd name="connsiteY7" fmla="*/ 326572 h 112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1984" h="1129004">
                    <a:moveTo>
                      <a:pt x="0" y="0"/>
                    </a:moveTo>
                    <a:lnTo>
                      <a:pt x="2341984" y="0"/>
                    </a:lnTo>
                    <a:lnTo>
                      <a:pt x="2341984" y="326572"/>
                    </a:lnTo>
                    <a:lnTo>
                      <a:pt x="1436915" y="326572"/>
                    </a:lnTo>
                    <a:lnTo>
                      <a:pt x="1436915" y="1129004"/>
                    </a:lnTo>
                    <a:lnTo>
                      <a:pt x="905070" y="1129004"/>
                    </a:lnTo>
                    <a:lnTo>
                      <a:pt x="905070" y="326572"/>
                    </a:lnTo>
                    <a:lnTo>
                      <a:pt x="0" y="32657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FA03C23F-EB5E-4241-B4A6-CDC8F06E48F7}"/>
                  </a:ext>
                </a:extLst>
              </p:cNvPr>
              <p:cNvGrpSpPr/>
              <p:nvPr/>
            </p:nvGrpSpPr>
            <p:grpSpPr>
              <a:xfrm>
                <a:off x="4814026" y="390145"/>
                <a:ext cx="2212848" cy="2185033"/>
                <a:chOff x="4956162" y="390145"/>
                <a:chExt cx="2212848" cy="2185033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xmlns="" id="{AECE3317-6B60-4072-B927-5AFD50420281}"/>
                    </a:ext>
                  </a:extLst>
                </p:cNvPr>
                <p:cNvGrpSpPr/>
                <p:nvPr/>
              </p:nvGrpSpPr>
              <p:grpSpPr>
                <a:xfrm>
                  <a:off x="4956162" y="390145"/>
                  <a:ext cx="426720" cy="2185033"/>
                  <a:chOff x="4956162" y="396241"/>
                  <a:chExt cx="426720" cy="2185033"/>
                </a:xfrm>
              </p:grpSpPr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xmlns="" id="{E6F463DA-695E-4D9A-BF1D-DED1AD8FA5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69640" y="396241"/>
                    <a:ext cx="203725" cy="1299210"/>
                  </a:xfrm>
                  <a:custGeom>
                    <a:avLst/>
                    <a:gdLst>
                      <a:gd name="connsiteX0" fmla="*/ 251460 w 807720"/>
                      <a:gd name="connsiteY0" fmla="*/ 0 h 4297680"/>
                      <a:gd name="connsiteX1" fmla="*/ 556260 w 807720"/>
                      <a:gd name="connsiteY1" fmla="*/ 0 h 4297680"/>
                      <a:gd name="connsiteX2" fmla="*/ 556260 w 807720"/>
                      <a:gd name="connsiteY2" fmla="*/ 4000500 h 4297680"/>
                      <a:gd name="connsiteX3" fmla="*/ 807720 w 807720"/>
                      <a:gd name="connsiteY3" fmla="*/ 4000500 h 4297680"/>
                      <a:gd name="connsiteX4" fmla="*/ 807720 w 807720"/>
                      <a:gd name="connsiteY4" fmla="*/ 4297680 h 4297680"/>
                      <a:gd name="connsiteX5" fmla="*/ 0 w 807720"/>
                      <a:gd name="connsiteY5" fmla="*/ 4297680 h 4297680"/>
                      <a:gd name="connsiteX6" fmla="*/ 0 w 807720"/>
                      <a:gd name="connsiteY6" fmla="*/ 4000500 h 4297680"/>
                      <a:gd name="connsiteX7" fmla="*/ 251460 w 807720"/>
                      <a:gd name="connsiteY7" fmla="*/ 4000500 h 429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7720" h="4297680">
                        <a:moveTo>
                          <a:pt x="251460" y="0"/>
                        </a:moveTo>
                        <a:lnTo>
                          <a:pt x="556260" y="0"/>
                        </a:lnTo>
                        <a:lnTo>
                          <a:pt x="556260" y="4000500"/>
                        </a:lnTo>
                        <a:lnTo>
                          <a:pt x="807720" y="4000500"/>
                        </a:lnTo>
                        <a:lnTo>
                          <a:pt x="807720" y="4297680"/>
                        </a:lnTo>
                        <a:lnTo>
                          <a:pt x="0" y="4297680"/>
                        </a:lnTo>
                        <a:lnTo>
                          <a:pt x="0" y="4000500"/>
                        </a:lnTo>
                        <a:lnTo>
                          <a:pt x="251460" y="400050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xmlns="" id="{78484BFB-D29A-40F1-86E4-4E561CEF7C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5067686" y="1802763"/>
                    <a:ext cx="207258" cy="778511"/>
                  </a:xfrm>
                  <a:custGeom>
                    <a:avLst/>
                    <a:gdLst>
                      <a:gd name="connsiteX0" fmla="*/ 251460 w 807720"/>
                      <a:gd name="connsiteY0" fmla="*/ 0 h 2537460"/>
                      <a:gd name="connsiteX1" fmla="*/ 556260 w 807720"/>
                      <a:gd name="connsiteY1" fmla="*/ 0 h 2537460"/>
                      <a:gd name="connsiteX2" fmla="*/ 556260 w 807720"/>
                      <a:gd name="connsiteY2" fmla="*/ 2240280 h 2537460"/>
                      <a:gd name="connsiteX3" fmla="*/ 807720 w 807720"/>
                      <a:gd name="connsiteY3" fmla="*/ 2240280 h 2537460"/>
                      <a:gd name="connsiteX4" fmla="*/ 807720 w 807720"/>
                      <a:gd name="connsiteY4" fmla="*/ 2537460 h 2537460"/>
                      <a:gd name="connsiteX5" fmla="*/ 0 w 807720"/>
                      <a:gd name="connsiteY5" fmla="*/ 2537460 h 2537460"/>
                      <a:gd name="connsiteX6" fmla="*/ 0 w 807720"/>
                      <a:gd name="connsiteY6" fmla="*/ 2240280 h 2537460"/>
                      <a:gd name="connsiteX7" fmla="*/ 251460 w 807720"/>
                      <a:gd name="connsiteY7" fmla="*/ 2240280 h 2537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7720" h="2537460">
                        <a:moveTo>
                          <a:pt x="251460" y="0"/>
                        </a:moveTo>
                        <a:lnTo>
                          <a:pt x="556260" y="0"/>
                        </a:lnTo>
                        <a:lnTo>
                          <a:pt x="556260" y="2240280"/>
                        </a:lnTo>
                        <a:lnTo>
                          <a:pt x="807720" y="2240280"/>
                        </a:lnTo>
                        <a:lnTo>
                          <a:pt x="807720" y="2537460"/>
                        </a:lnTo>
                        <a:lnTo>
                          <a:pt x="0" y="2537460"/>
                        </a:lnTo>
                        <a:lnTo>
                          <a:pt x="0" y="2240280"/>
                        </a:lnTo>
                        <a:lnTo>
                          <a:pt x="251460" y="224028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xmlns="" id="{900205DF-0101-447B-9A8D-8A56610B181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956162" y="1372093"/>
                    <a:ext cx="426720" cy="913907"/>
                    <a:chOff x="4800600" y="1531620"/>
                    <a:chExt cx="1882140" cy="4030980"/>
                  </a:xfrm>
                </p:grpSpPr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xmlns="" id="{BF95A707-05EF-48CE-91FB-8912D401F850}"/>
                        </a:ext>
                      </a:extLst>
                    </p:cNvPr>
                    <p:cNvSpPr/>
                    <p:nvPr/>
                  </p:nvSpPr>
                  <p:spPr>
                    <a:xfrm rot="385971">
                      <a:off x="5020728" y="4076461"/>
                      <a:ext cx="1426970" cy="1480140"/>
                    </a:xfrm>
                    <a:custGeom>
                      <a:avLst/>
                      <a:gdLst>
                        <a:gd name="connsiteX0" fmla="*/ 16274 w 1426970"/>
                        <a:gd name="connsiteY0" fmla="*/ 0 h 1480140"/>
                        <a:gd name="connsiteX1" fmla="*/ 1256018 w 1426970"/>
                        <a:gd name="connsiteY1" fmla="*/ 0 h 1480140"/>
                        <a:gd name="connsiteX2" fmla="*/ 1272292 w 1426970"/>
                        <a:gd name="connsiteY2" fmla="*/ 16274 h 1480140"/>
                        <a:gd name="connsiteX3" fmla="*/ 1272292 w 1426970"/>
                        <a:gd name="connsiteY3" fmla="*/ 81371 h 1480140"/>
                        <a:gd name="connsiteX4" fmla="*/ 1267525 w 1426970"/>
                        <a:gd name="connsiteY4" fmla="*/ 92878 h 1480140"/>
                        <a:gd name="connsiteX5" fmla="*/ 1267412 w 1426970"/>
                        <a:gd name="connsiteY5" fmla="*/ 92925 h 1480140"/>
                        <a:gd name="connsiteX6" fmla="*/ 1267105 w 1426970"/>
                        <a:gd name="connsiteY6" fmla="*/ 94713 h 1480140"/>
                        <a:gd name="connsiteX7" fmla="*/ 1256936 w 1426970"/>
                        <a:gd name="connsiteY7" fmla="*/ 101905 h 1480140"/>
                        <a:gd name="connsiteX8" fmla="*/ 408430 w 1426970"/>
                        <a:gd name="connsiteY8" fmla="*/ 294170 h 1480140"/>
                        <a:gd name="connsiteX9" fmla="*/ 1299409 w 1426970"/>
                        <a:gd name="connsiteY9" fmla="*/ 294170 h 1480140"/>
                        <a:gd name="connsiteX10" fmla="*/ 1315684 w 1426970"/>
                        <a:gd name="connsiteY10" fmla="*/ 310444 h 1480140"/>
                        <a:gd name="connsiteX11" fmla="*/ 1315684 w 1426970"/>
                        <a:gd name="connsiteY11" fmla="*/ 375541 h 1480140"/>
                        <a:gd name="connsiteX12" fmla="*/ 1310917 w 1426970"/>
                        <a:gd name="connsiteY12" fmla="*/ 387048 h 1480140"/>
                        <a:gd name="connsiteX13" fmla="*/ 1310803 w 1426970"/>
                        <a:gd name="connsiteY13" fmla="*/ 387096 h 1480140"/>
                        <a:gd name="connsiteX14" fmla="*/ 1310496 w 1426970"/>
                        <a:gd name="connsiteY14" fmla="*/ 388884 h 1480140"/>
                        <a:gd name="connsiteX15" fmla="*/ 1300327 w 1426970"/>
                        <a:gd name="connsiteY15" fmla="*/ 396075 h 1480140"/>
                        <a:gd name="connsiteX16" fmla="*/ 451826 w 1426970"/>
                        <a:gd name="connsiteY16" fmla="*/ 588339 h 1480140"/>
                        <a:gd name="connsiteX17" fmla="*/ 1342801 w 1426970"/>
                        <a:gd name="connsiteY17" fmla="*/ 588339 h 1480140"/>
                        <a:gd name="connsiteX18" fmla="*/ 1359075 w 1426970"/>
                        <a:gd name="connsiteY18" fmla="*/ 604613 h 1480140"/>
                        <a:gd name="connsiteX19" fmla="*/ 1359075 w 1426970"/>
                        <a:gd name="connsiteY19" fmla="*/ 669710 h 1480140"/>
                        <a:gd name="connsiteX20" fmla="*/ 1354308 w 1426970"/>
                        <a:gd name="connsiteY20" fmla="*/ 681218 h 1480140"/>
                        <a:gd name="connsiteX21" fmla="*/ 1354194 w 1426970"/>
                        <a:gd name="connsiteY21" fmla="*/ 681265 h 1480140"/>
                        <a:gd name="connsiteX22" fmla="*/ 1353887 w 1426970"/>
                        <a:gd name="connsiteY22" fmla="*/ 683055 h 1480140"/>
                        <a:gd name="connsiteX23" fmla="*/ 1343717 w 1426970"/>
                        <a:gd name="connsiteY23" fmla="*/ 690246 h 1480140"/>
                        <a:gd name="connsiteX24" fmla="*/ 553260 w 1426970"/>
                        <a:gd name="connsiteY24" fmla="*/ 869358 h 1480140"/>
                        <a:gd name="connsiteX25" fmla="*/ 1366817 w 1426970"/>
                        <a:gd name="connsiteY25" fmla="*/ 869358 h 1480140"/>
                        <a:gd name="connsiteX26" fmla="*/ 1383091 w 1426970"/>
                        <a:gd name="connsiteY26" fmla="*/ 885632 h 1480140"/>
                        <a:gd name="connsiteX27" fmla="*/ 1383092 w 1426970"/>
                        <a:gd name="connsiteY27" fmla="*/ 898767 h 1480140"/>
                        <a:gd name="connsiteX28" fmla="*/ 1384997 w 1426970"/>
                        <a:gd name="connsiteY28" fmla="*/ 901462 h 1480140"/>
                        <a:gd name="connsiteX29" fmla="*/ 1399383 w 1426970"/>
                        <a:gd name="connsiteY29" fmla="*/ 964949 h 1480140"/>
                        <a:gd name="connsiteX30" fmla="*/ 1387108 w 1426970"/>
                        <a:gd name="connsiteY30" fmla="*/ 984417 h 1480140"/>
                        <a:gd name="connsiteX31" fmla="*/ 646066 w 1426970"/>
                        <a:gd name="connsiteY31" fmla="*/ 1152331 h 1480140"/>
                        <a:gd name="connsiteX32" fmla="*/ 1396166 w 1426970"/>
                        <a:gd name="connsiteY32" fmla="*/ 1152331 h 1480140"/>
                        <a:gd name="connsiteX33" fmla="*/ 1412440 w 1426970"/>
                        <a:gd name="connsiteY33" fmla="*/ 1168605 h 1480140"/>
                        <a:gd name="connsiteX34" fmla="*/ 1412440 w 1426970"/>
                        <a:gd name="connsiteY34" fmla="*/ 1210986 h 1480140"/>
                        <a:gd name="connsiteX35" fmla="*/ 1415685 w 1426970"/>
                        <a:gd name="connsiteY35" fmla="*/ 1216857 h 1480140"/>
                        <a:gd name="connsiteX36" fmla="*/ 1426812 w 1426970"/>
                        <a:gd name="connsiteY36" fmla="*/ 1315545 h 1480140"/>
                        <a:gd name="connsiteX37" fmla="*/ 1404921 w 1426970"/>
                        <a:gd name="connsiteY37" fmla="*/ 1343000 h 1480140"/>
                        <a:gd name="connsiteX38" fmla="*/ 189985 w 1426970"/>
                        <a:gd name="connsiteY38" fmla="*/ 1479982 h 1480140"/>
                        <a:gd name="connsiteX39" fmla="*/ 162531 w 1426970"/>
                        <a:gd name="connsiteY39" fmla="*/ 1458091 h 1480140"/>
                        <a:gd name="connsiteX40" fmla="*/ 151404 w 1426970"/>
                        <a:gd name="connsiteY40" fmla="*/ 1359403 h 1480140"/>
                        <a:gd name="connsiteX41" fmla="*/ 173295 w 1426970"/>
                        <a:gd name="connsiteY41" fmla="*/ 1331948 h 1480140"/>
                        <a:gd name="connsiteX42" fmla="*/ 900327 w 1426970"/>
                        <a:gd name="connsiteY42" fmla="*/ 1249976 h 1480140"/>
                        <a:gd name="connsiteX43" fmla="*/ 215139 w 1426970"/>
                        <a:gd name="connsiteY43" fmla="*/ 1249976 h 1480140"/>
                        <a:gd name="connsiteX44" fmla="*/ 204691 w 1426970"/>
                        <a:gd name="connsiteY44" fmla="*/ 1252344 h 1480140"/>
                        <a:gd name="connsiteX45" fmla="*/ 192415 w 1426970"/>
                        <a:gd name="connsiteY45" fmla="*/ 1250238 h 1480140"/>
                        <a:gd name="connsiteX46" fmla="*/ 192229 w 1426970"/>
                        <a:gd name="connsiteY46" fmla="*/ 1249976 h 1480140"/>
                        <a:gd name="connsiteX47" fmla="*/ 156422 w 1426970"/>
                        <a:gd name="connsiteY47" fmla="*/ 1249976 h 1480140"/>
                        <a:gd name="connsiteX48" fmla="*/ 140148 w 1426970"/>
                        <a:gd name="connsiteY48" fmla="*/ 1233702 h 1480140"/>
                        <a:gd name="connsiteX49" fmla="*/ 140148 w 1426970"/>
                        <a:gd name="connsiteY49" fmla="*/ 1168605 h 1480140"/>
                        <a:gd name="connsiteX50" fmla="*/ 156422 w 1426970"/>
                        <a:gd name="connsiteY50" fmla="*/ 1152331 h 1480140"/>
                        <a:gd name="connsiteX51" fmla="*/ 204215 w 1426970"/>
                        <a:gd name="connsiteY51" fmla="*/ 1152331 h 1480140"/>
                        <a:gd name="connsiteX52" fmla="*/ 1022110 w 1426970"/>
                        <a:gd name="connsiteY52" fmla="*/ 967003 h 1480140"/>
                        <a:gd name="connsiteX53" fmla="*/ 127074 w 1426970"/>
                        <a:gd name="connsiteY53" fmla="*/ 967003 h 1480140"/>
                        <a:gd name="connsiteX54" fmla="*/ 110799 w 1426970"/>
                        <a:gd name="connsiteY54" fmla="*/ 950729 h 1480140"/>
                        <a:gd name="connsiteX55" fmla="*/ 110799 w 1426970"/>
                        <a:gd name="connsiteY55" fmla="*/ 885632 h 1480140"/>
                        <a:gd name="connsiteX56" fmla="*/ 127074 w 1426970"/>
                        <a:gd name="connsiteY56" fmla="*/ 869358 h 1480140"/>
                        <a:gd name="connsiteX57" fmla="*/ 130650 w 1426970"/>
                        <a:gd name="connsiteY57" fmla="*/ 869358 h 1480140"/>
                        <a:gd name="connsiteX58" fmla="*/ 139721 w 1426970"/>
                        <a:gd name="connsiteY58" fmla="*/ 862943 h 1480140"/>
                        <a:gd name="connsiteX59" fmla="*/ 920676 w 1426970"/>
                        <a:gd name="connsiteY59" fmla="*/ 685984 h 1480140"/>
                        <a:gd name="connsiteX60" fmla="*/ 103057 w 1426970"/>
                        <a:gd name="connsiteY60" fmla="*/ 685984 h 1480140"/>
                        <a:gd name="connsiteX61" fmla="*/ 86783 w 1426970"/>
                        <a:gd name="connsiteY61" fmla="*/ 669710 h 1480140"/>
                        <a:gd name="connsiteX62" fmla="*/ 86783 w 1426970"/>
                        <a:gd name="connsiteY62" fmla="*/ 604613 h 1480140"/>
                        <a:gd name="connsiteX63" fmla="*/ 87418 w 1426970"/>
                        <a:gd name="connsiteY63" fmla="*/ 603080 h 1480140"/>
                        <a:gd name="connsiteX64" fmla="*/ 84056 w 1426970"/>
                        <a:gd name="connsiteY64" fmla="*/ 588240 h 1480140"/>
                        <a:gd name="connsiteX65" fmla="*/ 96331 w 1426970"/>
                        <a:gd name="connsiteY65" fmla="*/ 568772 h 1480140"/>
                        <a:gd name="connsiteX66" fmla="*/ 877281 w 1426970"/>
                        <a:gd name="connsiteY66" fmla="*/ 391815 h 1480140"/>
                        <a:gd name="connsiteX67" fmla="*/ 59666 w 1426970"/>
                        <a:gd name="connsiteY67" fmla="*/ 391815 h 1480140"/>
                        <a:gd name="connsiteX68" fmla="*/ 43391 w 1426970"/>
                        <a:gd name="connsiteY68" fmla="*/ 375541 h 1480140"/>
                        <a:gd name="connsiteX69" fmla="*/ 43392 w 1426970"/>
                        <a:gd name="connsiteY69" fmla="*/ 310444 h 1480140"/>
                        <a:gd name="connsiteX70" fmla="*/ 44028 w 1426970"/>
                        <a:gd name="connsiteY70" fmla="*/ 308909 h 1480140"/>
                        <a:gd name="connsiteX71" fmla="*/ 40665 w 1426970"/>
                        <a:gd name="connsiteY71" fmla="*/ 294069 h 1480140"/>
                        <a:gd name="connsiteX72" fmla="*/ 52940 w 1426970"/>
                        <a:gd name="connsiteY72" fmla="*/ 274601 h 1480140"/>
                        <a:gd name="connsiteX73" fmla="*/ 833884 w 1426970"/>
                        <a:gd name="connsiteY73" fmla="*/ 97645 h 1480140"/>
                        <a:gd name="connsiteX74" fmla="*/ 16274 w 1426970"/>
                        <a:gd name="connsiteY74" fmla="*/ 97645 h 1480140"/>
                        <a:gd name="connsiteX75" fmla="*/ 0 w 1426970"/>
                        <a:gd name="connsiteY75" fmla="*/ 81371 h 1480140"/>
                        <a:gd name="connsiteX76" fmla="*/ 0 w 1426970"/>
                        <a:gd name="connsiteY76" fmla="*/ 16274 h 1480140"/>
                        <a:gd name="connsiteX77" fmla="*/ 16274 w 1426970"/>
                        <a:gd name="connsiteY77" fmla="*/ 0 h 1480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</a:cxnLst>
                      <a:rect l="l" t="t" r="r" b="b"/>
                      <a:pathLst>
                        <a:path w="1426970" h="1480140">
                          <a:moveTo>
                            <a:pt x="16274" y="0"/>
                          </a:moveTo>
                          <a:lnTo>
                            <a:pt x="1256018" y="0"/>
                          </a:lnTo>
                          <a:cubicBezTo>
                            <a:pt x="1265006" y="0"/>
                            <a:pt x="1272292" y="7286"/>
                            <a:pt x="1272292" y="16274"/>
                          </a:cubicBezTo>
                          <a:lnTo>
                            <a:pt x="1272292" y="81371"/>
                          </a:lnTo>
                          <a:cubicBezTo>
                            <a:pt x="1272292" y="85865"/>
                            <a:pt x="1270470" y="89933"/>
                            <a:pt x="1267525" y="92878"/>
                          </a:cubicBezTo>
                          <a:lnTo>
                            <a:pt x="1267412" y="92925"/>
                          </a:lnTo>
                          <a:lnTo>
                            <a:pt x="1267105" y="94713"/>
                          </a:lnTo>
                          <a:cubicBezTo>
                            <a:pt x="1264884" y="98236"/>
                            <a:pt x="1261319" y="100911"/>
                            <a:pt x="1256936" y="101905"/>
                          </a:cubicBezTo>
                          <a:lnTo>
                            <a:pt x="408430" y="294170"/>
                          </a:lnTo>
                          <a:lnTo>
                            <a:pt x="1299409" y="294170"/>
                          </a:lnTo>
                          <a:cubicBezTo>
                            <a:pt x="1308397" y="294170"/>
                            <a:pt x="1315684" y="301456"/>
                            <a:pt x="1315684" y="310444"/>
                          </a:cubicBezTo>
                          <a:lnTo>
                            <a:pt x="1315684" y="375541"/>
                          </a:lnTo>
                          <a:cubicBezTo>
                            <a:pt x="1315684" y="380035"/>
                            <a:pt x="1313862" y="384103"/>
                            <a:pt x="1310917" y="387048"/>
                          </a:cubicBezTo>
                          <a:lnTo>
                            <a:pt x="1310803" y="387096"/>
                          </a:lnTo>
                          <a:lnTo>
                            <a:pt x="1310496" y="388884"/>
                          </a:lnTo>
                          <a:cubicBezTo>
                            <a:pt x="1308275" y="392407"/>
                            <a:pt x="1304709" y="395083"/>
                            <a:pt x="1300327" y="396075"/>
                          </a:cubicBezTo>
                          <a:lnTo>
                            <a:pt x="451826" y="588339"/>
                          </a:lnTo>
                          <a:lnTo>
                            <a:pt x="1342801" y="588339"/>
                          </a:lnTo>
                          <a:cubicBezTo>
                            <a:pt x="1351789" y="588339"/>
                            <a:pt x="1359075" y="595625"/>
                            <a:pt x="1359075" y="604613"/>
                          </a:cubicBezTo>
                          <a:lnTo>
                            <a:pt x="1359075" y="669710"/>
                          </a:lnTo>
                          <a:cubicBezTo>
                            <a:pt x="1359075" y="674204"/>
                            <a:pt x="1357253" y="678273"/>
                            <a:pt x="1354308" y="681218"/>
                          </a:cubicBezTo>
                          <a:lnTo>
                            <a:pt x="1354194" y="681265"/>
                          </a:lnTo>
                          <a:lnTo>
                            <a:pt x="1353887" y="683055"/>
                          </a:lnTo>
                          <a:cubicBezTo>
                            <a:pt x="1351665" y="686578"/>
                            <a:pt x="1348100" y="689253"/>
                            <a:pt x="1343717" y="690246"/>
                          </a:cubicBezTo>
                          <a:lnTo>
                            <a:pt x="553260" y="869358"/>
                          </a:lnTo>
                          <a:lnTo>
                            <a:pt x="1366817" y="869358"/>
                          </a:lnTo>
                          <a:cubicBezTo>
                            <a:pt x="1375805" y="869358"/>
                            <a:pt x="1383091" y="876644"/>
                            <a:pt x="1383091" y="885632"/>
                          </a:cubicBezTo>
                          <a:lnTo>
                            <a:pt x="1383092" y="898767"/>
                          </a:lnTo>
                          <a:lnTo>
                            <a:pt x="1384997" y="901462"/>
                          </a:lnTo>
                          <a:lnTo>
                            <a:pt x="1399383" y="964949"/>
                          </a:lnTo>
                          <a:cubicBezTo>
                            <a:pt x="1401369" y="973715"/>
                            <a:pt x="1395874" y="982431"/>
                            <a:pt x="1387108" y="984417"/>
                          </a:cubicBezTo>
                          <a:lnTo>
                            <a:pt x="646066" y="1152331"/>
                          </a:lnTo>
                          <a:lnTo>
                            <a:pt x="1396166" y="1152331"/>
                          </a:lnTo>
                          <a:cubicBezTo>
                            <a:pt x="1405154" y="1152331"/>
                            <a:pt x="1412440" y="1159617"/>
                            <a:pt x="1412440" y="1168605"/>
                          </a:cubicBezTo>
                          <a:lnTo>
                            <a:pt x="1412440" y="1210986"/>
                          </a:lnTo>
                          <a:lnTo>
                            <a:pt x="1415685" y="1216857"/>
                          </a:lnTo>
                          <a:lnTo>
                            <a:pt x="1426812" y="1315545"/>
                          </a:lnTo>
                          <a:cubicBezTo>
                            <a:pt x="1428348" y="1329172"/>
                            <a:pt x="1418548" y="1341463"/>
                            <a:pt x="1404921" y="1343000"/>
                          </a:cubicBezTo>
                          <a:lnTo>
                            <a:pt x="189985" y="1479982"/>
                          </a:lnTo>
                          <a:cubicBezTo>
                            <a:pt x="176358" y="1481518"/>
                            <a:pt x="164067" y="1471718"/>
                            <a:pt x="162531" y="1458091"/>
                          </a:cubicBezTo>
                          <a:lnTo>
                            <a:pt x="151404" y="1359403"/>
                          </a:lnTo>
                          <a:cubicBezTo>
                            <a:pt x="149867" y="1345776"/>
                            <a:pt x="159668" y="1333484"/>
                            <a:pt x="173295" y="1331948"/>
                          </a:cubicBezTo>
                          <a:lnTo>
                            <a:pt x="900327" y="1249976"/>
                          </a:lnTo>
                          <a:lnTo>
                            <a:pt x="215139" y="1249976"/>
                          </a:lnTo>
                          <a:lnTo>
                            <a:pt x="204691" y="1252344"/>
                          </a:lnTo>
                          <a:cubicBezTo>
                            <a:pt x="200308" y="1253337"/>
                            <a:pt x="195938" y="1252460"/>
                            <a:pt x="192415" y="1250238"/>
                          </a:cubicBezTo>
                          <a:lnTo>
                            <a:pt x="192229" y="1249976"/>
                          </a:lnTo>
                          <a:lnTo>
                            <a:pt x="156422" y="1249976"/>
                          </a:lnTo>
                          <a:cubicBezTo>
                            <a:pt x="147434" y="1249976"/>
                            <a:pt x="140148" y="1242690"/>
                            <a:pt x="140148" y="1233702"/>
                          </a:cubicBezTo>
                          <a:lnTo>
                            <a:pt x="140148" y="1168605"/>
                          </a:lnTo>
                          <a:cubicBezTo>
                            <a:pt x="140148" y="1159617"/>
                            <a:pt x="147434" y="1152331"/>
                            <a:pt x="156422" y="1152331"/>
                          </a:cubicBezTo>
                          <a:lnTo>
                            <a:pt x="204215" y="1152331"/>
                          </a:lnTo>
                          <a:lnTo>
                            <a:pt x="1022110" y="967003"/>
                          </a:lnTo>
                          <a:lnTo>
                            <a:pt x="127074" y="967003"/>
                          </a:lnTo>
                          <a:cubicBezTo>
                            <a:pt x="118085" y="967003"/>
                            <a:pt x="110799" y="959717"/>
                            <a:pt x="110799" y="950729"/>
                          </a:cubicBezTo>
                          <a:lnTo>
                            <a:pt x="110799" y="885632"/>
                          </a:lnTo>
                          <a:cubicBezTo>
                            <a:pt x="110799" y="876644"/>
                            <a:pt x="118085" y="869358"/>
                            <a:pt x="127074" y="869358"/>
                          </a:cubicBezTo>
                          <a:lnTo>
                            <a:pt x="130650" y="869358"/>
                          </a:lnTo>
                          <a:lnTo>
                            <a:pt x="139721" y="862943"/>
                          </a:lnTo>
                          <a:lnTo>
                            <a:pt x="920676" y="685984"/>
                          </a:lnTo>
                          <a:lnTo>
                            <a:pt x="103057" y="685984"/>
                          </a:lnTo>
                          <a:cubicBezTo>
                            <a:pt x="94069" y="685984"/>
                            <a:pt x="86783" y="678698"/>
                            <a:pt x="86783" y="669710"/>
                          </a:cubicBezTo>
                          <a:lnTo>
                            <a:pt x="86783" y="604613"/>
                          </a:lnTo>
                          <a:lnTo>
                            <a:pt x="87418" y="603080"/>
                          </a:lnTo>
                          <a:lnTo>
                            <a:pt x="84056" y="588240"/>
                          </a:lnTo>
                          <a:cubicBezTo>
                            <a:pt x="82069" y="579474"/>
                            <a:pt x="87565" y="570758"/>
                            <a:pt x="96331" y="568772"/>
                          </a:cubicBezTo>
                          <a:lnTo>
                            <a:pt x="877281" y="391815"/>
                          </a:lnTo>
                          <a:lnTo>
                            <a:pt x="59666" y="391815"/>
                          </a:lnTo>
                          <a:cubicBezTo>
                            <a:pt x="50678" y="391815"/>
                            <a:pt x="43391" y="384529"/>
                            <a:pt x="43391" y="375541"/>
                          </a:cubicBezTo>
                          <a:lnTo>
                            <a:pt x="43392" y="310444"/>
                          </a:lnTo>
                          <a:lnTo>
                            <a:pt x="44028" y="308909"/>
                          </a:lnTo>
                          <a:lnTo>
                            <a:pt x="40665" y="294069"/>
                          </a:lnTo>
                          <a:cubicBezTo>
                            <a:pt x="38679" y="285303"/>
                            <a:pt x="44174" y="276587"/>
                            <a:pt x="52940" y="274601"/>
                          </a:cubicBezTo>
                          <a:lnTo>
                            <a:pt x="833884" y="97645"/>
                          </a:lnTo>
                          <a:lnTo>
                            <a:pt x="16274" y="97645"/>
                          </a:lnTo>
                          <a:cubicBezTo>
                            <a:pt x="7286" y="97645"/>
                            <a:pt x="0" y="90359"/>
                            <a:pt x="0" y="81371"/>
                          </a:cubicBezTo>
                          <a:lnTo>
                            <a:pt x="0" y="16274"/>
                          </a:lnTo>
                          <a:cubicBezTo>
                            <a:pt x="0" y="7286"/>
                            <a:pt x="7286" y="0"/>
                            <a:pt x="16274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xmlns="" id="{7EA3209F-932A-4B70-8328-A3610B7BB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600" y="1531620"/>
                      <a:ext cx="1882140" cy="4030980"/>
                    </a:xfrm>
                    <a:custGeom>
                      <a:avLst/>
                      <a:gdLst>
                        <a:gd name="connsiteX0" fmla="*/ 147815 w 1882140"/>
                        <a:gd name="connsiteY0" fmla="*/ 60960 h 4030980"/>
                        <a:gd name="connsiteX1" fmla="*/ 68580 w 1882140"/>
                        <a:gd name="connsiteY1" fmla="*/ 140195 h 4030980"/>
                        <a:gd name="connsiteX2" fmla="*/ 68580 w 1882140"/>
                        <a:gd name="connsiteY2" fmla="*/ 3890785 h 4030980"/>
                        <a:gd name="connsiteX3" fmla="*/ 147815 w 1882140"/>
                        <a:gd name="connsiteY3" fmla="*/ 3970020 h 4030980"/>
                        <a:gd name="connsiteX4" fmla="*/ 1741945 w 1882140"/>
                        <a:gd name="connsiteY4" fmla="*/ 3970020 h 4030980"/>
                        <a:gd name="connsiteX5" fmla="*/ 1821180 w 1882140"/>
                        <a:gd name="connsiteY5" fmla="*/ 3890785 h 4030980"/>
                        <a:gd name="connsiteX6" fmla="*/ 1821180 w 1882140"/>
                        <a:gd name="connsiteY6" fmla="*/ 140195 h 4030980"/>
                        <a:gd name="connsiteX7" fmla="*/ 1741945 w 1882140"/>
                        <a:gd name="connsiteY7" fmla="*/ 60960 h 4030980"/>
                        <a:gd name="connsiteX8" fmla="*/ 85092 w 1882140"/>
                        <a:gd name="connsiteY8" fmla="*/ 0 h 4030980"/>
                        <a:gd name="connsiteX9" fmla="*/ 1797048 w 1882140"/>
                        <a:gd name="connsiteY9" fmla="*/ 0 h 4030980"/>
                        <a:gd name="connsiteX10" fmla="*/ 1882140 w 1882140"/>
                        <a:gd name="connsiteY10" fmla="*/ 85092 h 4030980"/>
                        <a:gd name="connsiteX11" fmla="*/ 1882140 w 1882140"/>
                        <a:gd name="connsiteY11" fmla="*/ 3945888 h 4030980"/>
                        <a:gd name="connsiteX12" fmla="*/ 1797048 w 1882140"/>
                        <a:gd name="connsiteY12" fmla="*/ 4030980 h 4030980"/>
                        <a:gd name="connsiteX13" fmla="*/ 85092 w 1882140"/>
                        <a:gd name="connsiteY13" fmla="*/ 4030980 h 4030980"/>
                        <a:gd name="connsiteX14" fmla="*/ 0 w 1882140"/>
                        <a:gd name="connsiteY14" fmla="*/ 3945888 h 4030980"/>
                        <a:gd name="connsiteX15" fmla="*/ 0 w 1882140"/>
                        <a:gd name="connsiteY15" fmla="*/ 85092 h 4030980"/>
                        <a:gd name="connsiteX16" fmla="*/ 85092 w 1882140"/>
                        <a:gd name="connsiteY16" fmla="*/ 0 h 4030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882140" h="4030980">
                          <a:moveTo>
                            <a:pt x="147815" y="60960"/>
                          </a:moveTo>
                          <a:cubicBezTo>
                            <a:pt x="104055" y="60960"/>
                            <a:pt x="68580" y="96435"/>
                            <a:pt x="68580" y="140195"/>
                          </a:cubicBezTo>
                          <a:lnTo>
                            <a:pt x="68580" y="3890785"/>
                          </a:lnTo>
                          <a:cubicBezTo>
                            <a:pt x="68580" y="3934545"/>
                            <a:pt x="104055" y="3970020"/>
                            <a:pt x="147815" y="3970020"/>
                          </a:cubicBezTo>
                          <a:lnTo>
                            <a:pt x="1741945" y="3970020"/>
                          </a:lnTo>
                          <a:cubicBezTo>
                            <a:pt x="1785705" y="3970020"/>
                            <a:pt x="1821180" y="3934545"/>
                            <a:pt x="1821180" y="3890785"/>
                          </a:cubicBezTo>
                          <a:lnTo>
                            <a:pt x="1821180" y="140195"/>
                          </a:lnTo>
                          <a:cubicBezTo>
                            <a:pt x="1821180" y="96435"/>
                            <a:pt x="1785705" y="60960"/>
                            <a:pt x="1741945" y="60960"/>
                          </a:cubicBezTo>
                          <a:close/>
                          <a:moveTo>
                            <a:pt x="85092" y="0"/>
                          </a:moveTo>
                          <a:lnTo>
                            <a:pt x="1797048" y="0"/>
                          </a:lnTo>
                          <a:cubicBezTo>
                            <a:pt x="1844043" y="0"/>
                            <a:pt x="1882140" y="38097"/>
                            <a:pt x="1882140" y="85092"/>
                          </a:cubicBezTo>
                          <a:lnTo>
                            <a:pt x="1882140" y="3945888"/>
                          </a:lnTo>
                          <a:cubicBezTo>
                            <a:pt x="1882140" y="3992883"/>
                            <a:pt x="1844043" y="4030980"/>
                            <a:pt x="1797048" y="4030980"/>
                          </a:cubicBezTo>
                          <a:lnTo>
                            <a:pt x="85092" y="4030980"/>
                          </a:lnTo>
                          <a:cubicBezTo>
                            <a:pt x="38097" y="4030980"/>
                            <a:pt x="0" y="3992883"/>
                            <a:pt x="0" y="3945888"/>
                          </a:cubicBezTo>
                          <a:lnTo>
                            <a:pt x="0" y="85092"/>
                          </a:lnTo>
                          <a:cubicBezTo>
                            <a:pt x="0" y="38097"/>
                            <a:pt x="38097" y="0"/>
                            <a:pt x="85092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: Rounded Corners 110">
                      <a:extLst>
                        <a:ext uri="{FF2B5EF4-FFF2-40B4-BE49-F238E27FC236}">
                          <a16:creationId xmlns:a16="http://schemas.microsoft.com/office/drawing/2014/main" xmlns="" id="{5A95979F-6217-4B09-A395-C20FE3312C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0" y="3820160"/>
                      <a:ext cx="1310640" cy="287020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Trapezoid 111">
                      <a:extLst>
                        <a:ext uri="{FF2B5EF4-FFF2-40B4-BE49-F238E27FC236}">
                          <a16:creationId xmlns:a16="http://schemas.microsoft.com/office/drawing/2014/main" xmlns="" id="{3FC65545-17B3-4CF9-B89C-1C5237E40A2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103493" y="1604931"/>
                      <a:ext cx="1272541" cy="961103"/>
                    </a:xfrm>
                    <a:prstGeom prst="trapezoid">
                      <a:avLst>
                        <a:gd name="adj" fmla="val 13987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07" name="Trapezoid 106">
                    <a:extLst>
                      <a:ext uri="{FF2B5EF4-FFF2-40B4-BE49-F238E27FC236}">
                        <a16:creationId xmlns:a16="http://schemas.microsoft.com/office/drawing/2014/main" xmlns="" id="{436FD08A-A784-446C-BC9E-43F6F50C01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31485" y="525780"/>
                    <a:ext cx="280034" cy="162304"/>
                  </a:xfrm>
                  <a:prstGeom prst="trapezoid">
                    <a:avLst>
                      <a:gd name="adj" fmla="val 13987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xmlns="" id="{FB6D85AB-D322-4BA2-898C-93820E97FC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65457" y="430531"/>
                    <a:ext cx="212090" cy="8763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xmlns="" id="{38457E52-11CD-44BE-AEF5-F3A19480BAB1}"/>
                    </a:ext>
                  </a:extLst>
                </p:cNvPr>
                <p:cNvGrpSpPr/>
                <p:nvPr/>
              </p:nvGrpSpPr>
              <p:grpSpPr>
                <a:xfrm>
                  <a:off x="6742290" y="390145"/>
                  <a:ext cx="426720" cy="2185033"/>
                  <a:chOff x="4956162" y="396241"/>
                  <a:chExt cx="426720" cy="2185033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3C0CE602-C168-40A1-A7B9-2BB7C01113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69640" y="396241"/>
                    <a:ext cx="203725" cy="1299210"/>
                  </a:xfrm>
                  <a:custGeom>
                    <a:avLst/>
                    <a:gdLst>
                      <a:gd name="connsiteX0" fmla="*/ 251460 w 807720"/>
                      <a:gd name="connsiteY0" fmla="*/ 0 h 4297680"/>
                      <a:gd name="connsiteX1" fmla="*/ 556260 w 807720"/>
                      <a:gd name="connsiteY1" fmla="*/ 0 h 4297680"/>
                      <a:gd name="connsiteX2" fmla="*/ 556260 w 807720"/>
                      <a:gd name="connsiteY2" fmla="*/ 4000500 h 4297680"/>
                      <a:gd name="connsiteX3" fmla="*/ 807720 w 807720"/>
                      <a:gd name="connsiteY3" fmla="*/ 4000500 h 4297680"/>
                      <a:gd name="connsiteX4" fmla="*/ 807720 w 807720"/>
                      <a:gd name="connsiteY4" fmla="*/ 4297680 h 4297680"/>
                      <a:gd name="connsiteX5" fmla="*/ 0 w 807720"/>
                      <a:gd name="connsiteY5" fmla="*/ 4297680 h 4297680"/>
                      <a:gd name="connsiteX6" fmla="*/ 0 w 807720"/>
                      <a:gd name="connsiteY6" fmla="*/ 4000500 h 4297680"/>
                      <a:gd name="connsiteX7" fmla="*/ 251460 w 807720"/>
                      <a:gd name="connsiteY7" fmla="*/ 4000500 h 429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7720" h="4297680">
                        <a:moveTo>
                          <a:pt x="251460" y="0"/>
                        </a:moveTo>
                        <a:lnTo>
                          <a:pt x="556260" y="0"/>
                        </a:lnTo>
                        <a:lnTo>
                          <a:pt x="556260" y="4000500"/>
                        </a:lnTo>
                        <a:lnTo>
                          <a:pt x="807720" y="4000500"/>
                        </a:lnTo>
                        <a:lnTo>
                          <a:pt x="807720" y="4297680"/>
                        </a:lnTo>
                        <a:lnTo>
                          <a:pt x="0" y="4297680"/>
                        </a:lnTo>
                        <a:lnTo>
                          <a:pt x="0" y="4000500"/>
                        </a:lnTo>
                        <a:lnTo>
                          <a:pt x="251460" y="400050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16C5B865-E59B-4F9E-BB54-1E3247A2D7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5067686" y="1802763"/>
                    <a:ext cx="207258" cy="778511"/>
                  </a:xfrm>
                  <a:custGeom>
                    <a:avLst/>
                    <a:gdLst>
                      <a:gd name="connsiteX0" fmla="*/ 251460 w 807720"/>
                      <a:gd name="connsiteY0" fmla="*/ 0 h 2537460"/>
                      <a:gd name="connsiteX1" fmla="*/ 556260 w 807720"/>
                      <a:gd name="connsiteY1" fmla="*/ 0 h 2537460"/>
                      <a:gd name="connsiteX2" fmla="*/ 556260 w 807720"/>
                      <a:gd name="connsiteY2" fmla="*/ 2240280 h 2537460"/>
                      <a:gd name="connsiteX3" fmla="*/ 807720 w 807720"/>
                      <a:gd name="connsiteY3" fmla="*/ 2240280 h 2537460"/>
                      <a:gd name="connsiteX4" fmla="*/ 807720 w 807720"/>
                      <a:gd name="connsiteY4" fmla="*/ 2537460 h 2537460"/>
                      <a:gd name="connsiteX5" fmla="*/ 0 w 807720"/>
                      <a:gd name="connsiteY5" fmla="*/ 2537460 h 2537460"/>
                      <a:gd name="connsiteX6" fmla="*/ 0 w 807720"/>
                      <a:gd name="connsiteY6" fmla="*/ 2240280 h 2537460"/>
                      <a:gd name="connsiteX7" fmla="*/ 251460 w 807720"/>
                      <a:gd name="connsiteY7" fmla="*/ 2240280 h 2537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7720" h="2537460">
                        <a:moveTo>
                          <a:pt x="251460" y="0"/>
                        </a:moveTo>
                        <a:lnTo>
                          <a:pt x="556260" y="0"/>
                        </a:lnTo>
                        <a:lnTo>
                          <a:pt x="556260" y="2240280"/>
                        </a:lnTo>
                        <a:lnTo>
                          <a:pt x="807720" y="2240280"/>
                        </a:lnTo>
                        <a:lnTo>
                          <a:pt x="807720" y="2537460"/>
                        </a:lnTo>
                        <a:lnTo>
                          <a:pt x="0" y="2537460"/>
                        </a:lnTo>
                        <a:lnTo>
                          <a:pt x="0" y="2240280"/>
                        </a:lnTo>
                        <a:lnTo>
                          <a:pt x="251460" y="224028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xmlns="" id="{0AD81347-28B0-4918-A503-9337563981B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956162" y="1372093"/>
                    <a:ext cx="426720" cy="913907"/>
                    <a:chOff x="4800600" y="1531620"/>
                    <a:chExt cx="1882140" cy="4030980"/>
                  </a:xfrm>
                </p:grpSpPr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xmlns="" id="{B94BB3FB-54F0-46BA-933B-20675EB2B073}"/>
                        </a:ext>
                      </a:extLst>
                    </p:cNvPr>
                    <p:cNvSpPr/>
                    <p:nvPr/>
                  </p:nvSpPr>
                  <p:spPr>
                    <a:xfrm rot="385971">
                      <a:off x="5020728" y="4076461"/>
                      <a:ext cx="1426970" cy="1480140"/>
                    </a:xfrm>
                    <a:custGeom>
                      <a:avLst/>
                      <a:gdLst>
                        <a:gd name="connsiteX0" fmla="*/ 16274 w 1426970"/>
                        <a:gd name="connsiteY0" fmla="*/ 0 h 1480140"/>
                        <a:gd name="connsiteX1" fmla="*/ 1256018 w 1426970"/>
                        <a:gd name="connsiteY1" fmla="*/ 0 h 1480140"/>
                        <a:gd name="connsiteX2" fmla="*/ 1272292 w 1426970"/>
                        <a:gd name="connsiteY2" fmla="*/ 16274 h 1480140"/>
                        <a:gd name="connsiteX3" fmla="*/ 1272292 w 1426970"/>
                        <a:gd name="connsiteY3" fmla="*/ 81371 h 1480140"/>
                        <a:gd name="connsiteX4" fmla="*/ 1267525 w 1426970"/>
                        <a:gd name="connsiteY4" fmla="*/ 92878 h 1480140"/>
                        <a:gd name="connsiteX5" fmla="*/ 1267412 w 1426970"/>
                        <a:gd name="connsiteY5" fmla="*/ 92925 h 1480140"/>
                        <a:gd name="connsiteX6" fmla="*/ 1267105 w 1426970"/>
                        <a:gd name="connsiteY6" fmla="*/ 94713 h 1480140"/>
                        <a:gd name="connsiteX7" fmla="*/ 1256936 w 1426970"/>
                        <a:gd name="connsiteY7" fmla="*/ 101905 h 1480140"/>
                        <a:gd name="connsiteX8" fmla="*/ 408430 w 1426970"/>
                        <a:gd name="connsiteY8" fmla="*/ 294170 h 1480140"/>
                        <a:gd name="connsiteX9" fmla="*/ 1299409 w 1426970"/>
                        <a:gd name="connsiteY9" fmla="*/ 294170 h 1480140"/>
                        <a:gd name="connsiteX10" fmla="*/ 1315684 w 1426970"/>
                        <a:gd name="connsiteY10" fmla="*/ 310444 h 1480140"/>
                        <a:gd name="connsiteX11" fmla="*/ 1315684 w 1426970"/>
                        <a:gd name="connsiteY11" fmla="*/ 375541 h 1480140"/>
                        <a:gd name="connsiteX12" fmla="*/ 1310917 w 1426970"/>
                        <a:gd name="connsiteY12" fmla="*/ 387048 h 1480140"/>
                        <a:gd name="connsiteX13" fmla="*/ 1310803 w 1426970"/>
                        <a:gd name="connsiteY13" fmla="*/ 387096 h 1480140"/>
                        <a:gd name="connsiteX14" fmla="*/ 1310496 w 1426970"/>
                        <a:gd name="connsiteY14" fmla="*/ 388884 h 1480140"/>
                        <a:gd name="connsiteX15" fmla="*/ 1300327 w 1426970"/>
                        <a:gd name="connsiteY15" fmla="*/ 396075 h 1480140"/>
                        <a:gd name="connsiteX16" fmla="*/ 451826 w 1426970"/>
                        <a:gd name="connsiteY16" fmla="*/ 588339 h 1480140"/>
                        <a:gd name="connsiteX17" fmla="*/ 1342801 w 1426970"/>
                        <a:gd name="connsiteY17" fmla="*/ 588339 h 1480140"/>
                        <a:gd name="connsiteX18" fmla="*/ 1359075 w 1426970"/>
                        <a:gd name="connsiteY18" fmla="*/ 604613 h 1480140"/>
                        <a:gd name="connsiteX19" fmla="*/ 1359075 w 1426970"/>
                        <a:gd name="connsiteY19" fmla="*/ 669710 h 1480140"/>
                        <a:gd name="connsiteX20" fmla="*/ 1354308 w 1426970"/>
                        <a:gd name="connsiteY20" fmla="*/ 681218 h 1480140"/>
                        <a:gd name="connsiteX21" fmla="*/ 1354194 w 1426970"/>
                        <a:gd name="connsiteY21" fmla="*/ 681265 h 1480140"/>
                        <a:gd name="connsiteX22" fmla="*/ 1353887 w 1426970"/>
                        <a:gd name="connsiteY22" fmla="*/ 683055 h 1480140"/>
                        <a:gd name="connsiteX23" fmla="*/ 1343717 w 1426970"/>
                        <a:gd name="connsiteY23" fmla="*/ 690246 h 1480140"/>
                        <a:gd name="connsiteX24" fmla="*/ 553260 w 1426970"/>
                        <a:gd name="connsiteY24" fmla="*/ 869358 h 1480140"/>
                        <a:gd name="connsiteX25" fmla="*/ 1366817 w 1426970"/>
                        <a:gd name="connsiteY25" fmla="*/ 869358 h 1480140"/>
                        <a:gd name="connsiteX26" fmla="*/ 1383091 w 1426970"/>
                        <a:gd name="connsiteY26" fmla="*/ 885632 h 1480140"/>
                        <a:gd name="connsiteX27" fmla="*/ 1383092 w 1426970"/>
                        <a:gd name="connsiteY27" fmla="*/ 898767 h 1480140"/>
                        <a:gd name="connsiteX28" fmla="*/ 1384997 w 1426970"/>
                        <a:gd name="connsiteY28" fmla="*/ 901462 h 1480140"/>
                        <a:gd name="connsiteX29" fmla="*/ 1399383 w 1426970"/>
                        <a:gd name="connsiteY29" fmla="*/ 964949 h 1480140"/>
                        <a:gd name="connsiteX30" fmla="*/ 1387108 w 1426970"/>
                        <a:gd name="connsiteY30" fmla="*/ 984417 h 1480140"/>
                        <a:gd name="connsiteX31" fmla="*/ 646066 w 1426970"/>
                        <a:gd name="connsiteY31" fmla="*/ 1152331 h 1480140"/>
                        <a:gd name="connsiteX32" fmla="*/ 1396166 w 1426970"/>
                        <a:gd name="connsiteY32" fmla="*/ 1152331 h 1480140"/>
                        <a:gd name="connsiteX33" fmla="*/ 1412440 w 1426970"/>
                        <a:gd name="connsiteY33" fmla="*/ 1168605 h 1480140"/>
                        <a:gd name="connsiteX34" fmla="*/ 1412440 w 1426970"/>
                        <a:gd name="connsiteY34" fmla="*/ 1210986 h 1480140"/>
                        <a:gd name="connsiteX35" fmla="*/ 1415685 w 1426970"/>
                        <a:gd name="connsiteY35" fmla="*/ 1216857 h 1480140"/>
                        <a:gd name="connsiteX36" fmla="*/ 1426812 w 1426970"/>
                        <a:gd name="connsiteY36" fmla="*/ 1315545 h 1480140"/>
                        <a:gd name="connsiteX37" fmla="*/ 1404921 w 1426970"/>
                        <a:gd name="connsiteY37" fmla="*/ 1343000 h 1480140"/>
                        <a:gd name="connsiteX38" fmla="*/ 189985 w 1426970"/>
                        <a:gd name="connsiteY38" fmla="*/ 1479982 h 1480140"/>
                        <a:gd name="connsiteX39" fmla="*/ 162531 w 1426970"/>
                        <a:gd name="connsiteY39" fmla="*/ 1458091 h 1480140"/>
                        <a:gd name="connsiteX40" fmla="*/ 151404 w 1426970"/>
                        <a:gd name="connsiteY40" fmla="*/ 1359403 h 1480140"/>
                        <a:gd name="connsiteX41" fmla="*/ 173295 w 1426970"/>
                        <a:gd name="connsiteY41" fmla="*/ 1331948 h 1480140"/>
                        <a:gd name="connsiteX42" fmla="*/ 900327 w 1426970"/>
                        <a:gd name="connsiteY42" fmla="*/ 1249976 h 1480140"/>
                        <a:gd name="connsiteX43" fmla="*/ 215139 w 1426970"/>
                        <a:gd name="connsiteY43" fmla="*/ 1249976 h 1480140"/>
                        <a:gd name="connsiteX44" fmla="*/ 204691 w 1426970"/>
                        <a:gd name="connsiteY44" fmla="*/ 1252344 h 1480140"/>
                        <a:gd name="connsiteX45" fmla="*/ 192415 w 1426970"/>
                        <a:gd name="connsiteY45" fmla="*/ 1250238 h 1480140"/>
                        <a:gd name="connsiteX46" fmla="*/ 192229 w 1426970"/>
                        <a:gd name="connsiteY46" fmla="*/ 1249976 h 1480140"/>
                        <a:gd name="connsiteX47" fmla="*/ 156422 w 1426970"/>
                        <a:gd name="connsiteY47" fmla="*/ 1249976 h 1480140"/>
                        <a:gd name="connsiteX48" fmla="*/ 140148 w 1426970"/>
                        <a:gd name="connsiteY48" fmla="*/ 1233702 h 1480140"/>
                        <a:gd name="connsiteX49" fmla="*/ 140148 w 1426970"/>
                        <a:gd name="connsiteY49" fmla="*/ 1168605 h 1480140"/>
                        <a:gd name="connsiteX50" fmla="*/ 156422 w 1426970"/>
                        <a:gd name="connsiteY50" fmla="*/ 1152331 h 1480140"/>
                        <a:gd name="connsiteX51" fmla="*/ 204215 w 1426970"/>
                        <a:gd name="connsiteY51" fmla="*/ 1152331 h 1480140"/>
                        <a:gd name="connsiteX52" fmla="*/ 1022110 w 1426970"/>
                        <a:gd name="connsiteY52" fmla="*/ 967003 h 1480140"/>
                        <a:gd name="connsiteX53" fmla="*/ 127074 w 1426970"/>
                        <a:gd name="connsiteY53" fmla="*/ 967003 h 1480140"/>
                        <a:gd name="connsiteX54" fmla="*/ 110799 w 1426970"/>
                        <a:gd name="connsiteY54" fmla="*/ 950729 h 1480140"/>
                        <a:gd name="connsiteX55" fmla="*/ 110799 w 1426970"/>
                        <a:gd name="connsiteY55" fmla="*/ 885632 h 1480140"/>
                        <a:gd name="connsiteX56" fmla="*/ 127074 w 1426970"/>
                        <a:gd name="connsiteY56" fmla="*/ 869358 h 1480140"/>
                        <a:gd name="connsiteX57" fmla="*/ 130650 w 1426970"/>
                        <a:gd name="connsiteY57" fmla="*/ 869358 h 1480140"/>
                        <a:gd name="connsiteX58" fmla="*/ 139721 w 1426970"/>
                        <a:gd name="connsiteY58" fmla="*/ 862943 h 1480140"/>
                        <a:gd name="connsiteX59" fmla="*/ 920676 w 1426970"/>
                        <a:gd name="connsiteY59" fmla="*/ 685984 h 1480140"/>
                        <a:gd name="connsiteX60" fmla="*/ 103057 w 1426970"/>
                        <a:gd name="connsiteY60" fmla="*/ 685984 h 1480140"/>
                        <a:gd name="connsiteX61" fmla="*/ 86783 w 1426970"/>
                        <a:gd name="connsiteY61" fmla="*/ 669710 h 1480140"/>
                        <a:gd name="connsiteX62" fmla="*/ 86783 w 1426970"/>
                        <a:gd name="connsiteY62" fmla="*/ 604613 h 1480140"/>
                        <a:gd name="connsiteX63" fmla="*/ 87418 w 1426970"/>
                        <a:gd name="connsiteY63" fmla="*/ 603080 h 1480140"/>
                        <a:gd name="connsiteX64" fmla="*/ 84056 w 1426970"/>
                        <a:gd name="connsiteY64" fmla="*/ 588240 h 1480140"/>
                        <a:gd name="connsiteX65" fmla="*/ 96331 w 1426970"/>
                        <a:gd name="connsiteY65" fmla="*/ 568772 h 1480140"/>
                        <a:gd name="connsiteX66" fmla="*/ 877281 w 1426970"/>
                        <a:gd name="connsiteY66" fmla="*/ 391815 h 1480140"/>
                        <a:gd name="connsiteX67" fmla="*/ 59666 w 1426970"/>
                        <a:gd name="connsiteY67" fmla="*/ 391815 h 1480140"/>
                        <a:gd name="connsiteX68" fmla="*/ 43391 w 1426970"/>
                        <a:gd name="connsiteY68" fmla="*/ 375541 h 1480140"/>
                        <a:gd name="connsiteX69" fmla="*/ 43392 w 1426970"/>
                        <a:gd name="connsiteY69" fmla="*/ 310444 h 1480140"/>
                        <a:gd name="connsiteX70" fmla="*/ 44028 w 1426970"/>
                        <a:gd name="connsiteY70" fmla="*/ 308909 h 1480140"/>
                        <a:gd name="connsiteX71" fmla="*/ 40665 w 1426970"/>
                        <a:gd name="connsiteY71" fmla="*/ 294069 h 1480140"/>
                        <a:gd name="connsiteX72" fmla="*/ 52940 w 1426970"/>
                        <a:gd name="connsiteY72" fmla="*/ 274601 h 1480140"/>
                        <a:gd name="connsiteX73" fmla="*/ 833884 w 1426970"/>
                        <a:gd name="connsiteY73" fmla="*/ 97645 h 1480140"/>
                        <a:gd name="connsiteX74" fmla="*/ 16274 w 1426970"/>
                        <a:gd name="connsiteY74" fmla="*/ 97645 h 1480140"/>
                        <a:gd name="connsiteX75" fmla="*/ 0 w 1426970"/>
                        <a:gd name="connsiteY75" fmla="*/ 81371 h 1480140"/>
                        <a:gd name="connsiteX76" fmla="*/ 0 w 1426970"/>
                        <a:gd name="connsiteY76" fmla="*/ 16274 h 1480140"/>
                        <a:gd name="connsiteX77" fmla="*/ 16274 w 1426970"/>
                        <a:gd name="connsiteY77" fmla="*/ 0 h 1480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</a:cxnLst>
                      <a:rect l="l" t="t" r="r" b="b"/>
                      <a:pathLst>
                        <a:path w="1426970" h="1480140">
                          <a:moveTo>
                            <a:pt x="16274" y="0"/>
                          </a:moveTo>
                          <a:lnTo>
                            <a:pt x="1256018" y="0"/>
                          </a:lnTo>
                          <a:cubicBezTo>
                            <a:pt x="1265006" y="0"/>
                            <a:pt x="1272292" y="7286"/>
                            <a:pt x="1272292" y="16274"/>
                          </a:cubicBezTo>
                          <a:lnTo>
                            <a:pt x="1272292" y="81371"/>
                          </a:lnTo>
                          <a:cubicBezTo>
                            <a:pt x="1272292" y="85865"/>
                            <a:pt x="1270470" y="89933"/>
                            <a:pt x="1267525" y="92878"/>
                          </a:cubicBezTo>
                          <a:lnTo>
                            <a:pt x="1267412" y="92925"/>
                          </a:lnTo>
                          <a:lnTo>
                            <a:pt x="1267105" y="94713"/>
                          </a:lnTo>
                          <a:cubicBezTo>
                            <a:pt x="1264884" y="98236"/>
                            <a:pt x="1261319" y="100911"/>
                            <a:pt x="1256936" y="101905"/>
                          </a:cubicBezTo>
                          <a:lnTo>
                            <a:pt x="408430" y="294170"/>
                          </a:lnTo>
                          <a:lnTo>
                            <a:pt x="1299409" y="294170"/>
                          </a:lnTo>
                          <a:cubicBezTo>
                            <a:pt x="1308397" y="294170"/>
                            <a:pt x="1315684" y="301456"/>
                            <a:pt x="1315684" y="310444"/>
                          </a:cubicBezTo>
                          <a:lnTo>
                            <a:pt x="1315684" y="375541"/>
                          </a:lnTo>
                          <a:cubicBezTo>
                            <a:pt x="1315684" y="380035"/>
                            <a:pt x="1313862" y="384103"/>
                            <a:pt x="1310917" y="387048"/>
                          </a:cubicBezTo>
                          <a:lnTo>
                            <a:pt x="1310803" y="387096"/>
                          </a:lnTo>
                          <a:lnTo>
                            <a:pt x="1310496" y="388884"/>
                          </a:lnTo>
                          <a:cubicBezTo>
                            <a:pt x="1308275" y="392407"/>
                            <a:pt x="1304709" y="395083"/>
                            <a:pt x="1300327" y="396075"/>
                          </a:cubicBezTo>
                          <a:lnTo>
                            <a:pt x="451826" y="588339"/>
                          </a:lnTo>
                          <a:lnTo>
                            <a:pt x="1342801" y="588339"/>
                          </a:lnTo>
                          <a:cubicBezTo>
                            <a:pt x="1351789" y="588339"/>
                            <a:pt x="1359075" y="595625"/>
                            <a:pt x="1359075" y="604613"/>
                          </a:cubicBezTo>
                          <a:lnTo>
                            <a:pt x="1359075" y="669710"/>
                          </a:lnTo>
                          <a:cubicBezTo>
                            <a:pt x="1359075" y="674204"/>
                            <a:pt x="1357253" y="678273"/>
                            <a:pt x="1354308" y="681218"/>
                          </a:cubicBezTo>
                          <a:lnTo>
                            <a:pt x="1354194" y="681265"/>
                          </a:lnTo>
                          <a:lnTo>
                            <a:pt x="1353887" y="683055"/>
                          </a:lnTo>
                          <a:cubicBezTo>
                            <a:pt x="1351665" y="686578"/>
                            <a:pt x="1348100" y="689253"/>
                            <a:pt x="1343717" y="690246"/>
                          </a:cubicBezTo>
                          <a:lnTo>
                            <a:pt x="553260" y="869358"/>
                          </a:lnTo>
                          <a:lnTo>
                            <a:pt x="1366817" y="869358"/>
                          </a:lnTo>
                          <a:cubicBezTo>
                            <a:pt x="1375805" y="869358"/>
                            <a:pt x="1383091" y="876644"/>
                            <a:pt x="1383091" y="885632"/>
                          </a:cubicBezTo>
                          <a:lnTo>
                            <a:pt x="1383092" y="898767"/>
                          </a:lnTo>
                          <a:lnTo>
                            <a:pt x="1384997" y="901462"/>
                          </a:lnTo>
                          <a:lnTo>
                            <a:pt x="1399383" y="964949"/>
                          </a:lnTo>
                          <a:cubicBezTo>
                            <a:pt x="1401369" y="973715"/>
                            <a:pt x="1395874" y="982431"/>
                            <a:pt x="1387108" y="984417"/>
                          </a:cubicBezTo>
                          <a:lnTo>
                            <a:pt x="646066" y="1152331"/>
                          </a:lnTo>
                          <a:lnTo>
                            <a:pt x="1396166" y="1152331"/>
                          </a:lnTo>
                          <a:cubicBezTo>
                            <a:pt x="1405154" y="1152331"/>
                            <a:pt x="1412440" y="1159617"/>
                            <a:pt x="1412440" y="1168605"/>
                          </a:cubicBezTo>
                          <a:lnTo>
                            <a:pt x="1412440" y="1210986"/>
                          </a:lnTo>
                          <a:lnTo>
                            <a:pt x="1415685" y="1216857"/>
                          </a:lnTo>
                          <a:lnTo>
                            <a:pt x="1426812" y="1315545"/>
                          </a:lnTo>
                          <a:cubicBezTo>
                            <a:pt x="1428348" y="1329172"/>
                            <a:pt x="1418548" y="1341463"/>
                            <a:pt x="1404921" y="1343000"/>
                          </a:cubicBezTo>
                          <a:lnTo>
                            <a:pt x="189985" y="1479982"/>
                          </a:lnTo>
                          <a:cubicBezTo>
                            <a:pt x="176358" y="1481518"/>
                            <a:pt x="164067" y="1471718"/>
                            <a:pt x="162531" y="1458091"/>
                          </a:cubicBezTo>
                          <a:lnTo>
                            <a:pt x="151404" y="1359403"/>
                          </a:lnTo>
                          <a:cubicBezTo>
                            <a:pt x="149867" y="1345776"/>
                            <a:pt x="159668" y="1333484"/>
                            <a:pt x="173295" y="1331948"/>
                          </a:cubicBezTo>
                          <a:lnTo>
                            <a:pt x="900327" y="1249976"/>
                          </a:lnTo>
                          <a:lnTo>
                            <a:pt x="215139" y="1249976"/>
                          </a:lnTo>
                          <a:lnTo>
                            <a:pt x="204691" y="1252344"/>
                          </a:lnTo>
                          <a:cubicBezTo>
                            <a:pt x="200308" y="1253337"/>
                            <a:pt x="195938" y="1252460"/>
                            <a:pt x="192415" y="1250238"/>
                          </a:cubicBezTo>
                          <a:lnTo>
                            <a:pt x="192229" y="1249976"/>
                          </a:lnTo>
                          <a:lnTo>
                            <a:pt x="156422" y="1249976"/>
                          </a:lnTo>
                          <a:cubicBezTo>
                            <a:pt x="147434" y="1249976"/>
                            <a:pt x="140148" y="1242690"/>
                            <a:pt x="140148" y="1233702"/>
                          </a:cubicBezTo>
                          <a:lnTo>
                            <a:pt x="140148" y="1168605"/>
                          </a:lnTo>
                          <a:cubicBezTo>
                            <a:pt x="140148" y="1159617"/>
                            <a:pt x="147434" y="1152331"/>
                            <a:pt x="156422" y="1152331"/>
                          </a:cubicBezTo>
                          <a:lnTo>
                            <a:pt x="204215" y="1152331"/>
                          </a:lnTo>
                          <a:lnTo>
                            <a:pt x="1022110" y="967003"/>
                          </a:lnTo>
                          <a:lnTo>
                            <a:pt x="127074" y="967003"/>
                          </a:lnTo>
                          <a:cubicBezTo>
                            <a:pt x="118085" y="967003"/>
                            <a:pt x="110799" y="959717"/>
                            <a:pt x="110799" y="950729"/>
                          </a:cubicBezTo>
                          <a:lnTo>
                            <a:pt x="110799" y="885632"/>
                          </a:lnTo>
                          <a:cubicBezTo>
                            <a:pt x="110799" y="876644"/>
                            <a:pt x="118085" y="869358"/>
                            <a:pt x="127074" y="869358"/>
                          </a:cubicBezTo>
                          <a:lnTo>
                            <a:pt x="130650" y="869358"/>
                          </a:lnTo>
                          <a:lnTo>
                            <a:pt x="139721" y="862943"/>
                          </a:lnTo>
                          <a:lnTo>
                            <a:pt x="920676" y="685984"/>
                          </a:lnTo>
                          <a:lnTo>
                            <a:pt x="103057" y="685984"/>
                          </a:lnTo>
                          <a:cubicBezTo>
                            <a:pt x="94069" y="685984"/>
                            <a:pt x="86783" y="678698"/>
                            <a:pt x="86783" y="669710"/>
                          </a:cubicBezTo>
                          <a:lnTo>
                            <a:pt x="86783" y="604613"/>
                          </a:lnTo>
                          <a:lnTo>
                            <a:pt x="87418" y="603080"/>
                          </a:lnTo>
                          <a:lnTo>
                            <a:pt x="84056" y="588240"/>
                          </a:lnTo>
                          <a:cubicBezTo>
                            <a:pt x="82069" y="579474"/>
                            <a:pt x="87565" y="570758"/>
                            <a:pt x="96331" y="568772"/>
                          </a:cubicBezTo>
                          <a:lnTo>
                            <a:pt x="877281" y="391815"/>
                          </a:lnTo>
                          <a:lnTo>
                            <a:pt x="59666" y="391815"/>
                          </a:lnTo>
                          <a:cubicBezTo>
                            <a:pt x="50678" y="391815"/>
                            <a:pt x="43391" y="384529"/>
                            <a:pt x="43391" y="375541"/>
                          </a:cubicBezTo>
                          <a:lnTo>
                            <a:pt x="43392" y="310444"/>
                          </a:lnTo>
                          <a:lnTo>
                            <a:pt x="44028" y="308909"/>
                          </a:lnTo>
                          <a:lnTo>
                            <a:pt x="40665" y="294069"/>
                          </a:lnTo>
                          <a:cubicBezTo>
                            <a:pt x="38679" y="285303"/>
                            <a:pt x="44174" y="276587"/>
                            <a:pt x="52940" y="274601"/>
                          </a:cubicBezTo>
                          <a:lnTo>
                            <a:pt x="833884" y="97645"/>
                          </a:lnTo>
                          <a:lnTo>
                            <a:pt x="16274" y="97645"/>
                          </a:lnTo>
                          <a:cubicBezTo>
                            <a:pt x="7286" y="97645"/>
                            <a:pt x="0" y="90359"/>
                            <a:pt x="0" y="81371"/>
                          </a:cubicBezTo>
                          <a:lnTo>
                            <a:pt x="0" y="16274"/>
                          </a:lnTo>
                          <a:cubicBezTo>
                            <a:pt x="0" y="7286"/>
                            <a:pt x="7286" y="0"/>
                            <a:pt x="16274" y="0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xmlns="" id="{C36296A5-FF22-40A8-9AE6-166E8B780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600" y="1531620"/>
                      <a:ext cx="1882140" cy="4030980"/>
                    </a:xfrm>
                    <a:custGeom>
                      <a:avLst/>
                      <a:gdLst>
                        <a:gd name="connsiteX0" fmla="*/ 147815 w 1882140"/>
                        <a:gd name="connsiteY0" fmla="*/ 60960 h 4030980"/>
                        <a:gd name="connsiteX1" fmla="*/ 68580 w 1882140"/>
                        <a:gd name="connsiteY1" fmla="*/ 140195 h 4030980"/>
                        <a:gd name="connsiteX2" fmla="*/ 68580 w 1882140"/>
                        <a:gd name="connsiteY2" fmla="*/ 3890785 h 4030980"/>
                        <a:gd name="connsiteX3" fmla="*/ 147815 w 1882140"/>
                        <a:gd name="connsiteY3" fmla="*/ 3970020 h 4030980"/>
                        <a:gd name="connsiteX4" fmla="*/ 1741945 w 1882140"/>
                        <a:gd name="connsiteY4" fmla="*/ 3970020 h 4030980"/>
                        <a:gd name="connsiteX5" fmla="*/ 1821180 w 1882140"/>
                        <a:gd name="connsiteY5" fmla="*/ 3890785 h 4030980"/>
                        <a:gd name="connsiteX6" fmla="*/ 1821180 w 1882140"/>
                        <a:gd name="connsiteY6" fmla="*/ 140195 h 4030980"/>
                        <a:gd name="connsiteX7" fmla="*/ 1741945 w 1882140"/>
                        <a:gd name="connsiteY7" fmla="*/ 60960 h 4030980"/>
                        <a:gd name="connsiteX8" fmla="*/ 85092 w 1882140"/>
                        <a:gd name="connsiteY8" fmla="*/ 0 h 4030980"/>
                        <a:gd name="connsiteX9" fmla="*/ 1797048 w 1882140"/>
                        <a:gd name="connsiteY9" fmla="*/ 0 h 4030980"/>
                        <a:gd name="connsiteX10" fmla="*/ 1882140 w 1882140"/>
                        <a:gd name="connsiteY10" fmla="*/ 85092 h 4030980"/>
                        <a:gd name="connsiteX11" fmla="*/ 1882140 w 1882140"/>
                        <a:gd name="connsiteY11" fmla="*/ 3945888 h 4030980"/>
                        <a:gd name="connsiteX12" fmla="*/ 1797048 w 1882140"/>
                        <a:gd name="connsiteY12" fmla="*/ 4030980 h 4030980"/>
                        <a:gd name="connsiteX13" fmla="*/ 85092 w 1882140"/>
                        <a:gd name="connsiteY13" fmla="*/ 4030980 h 4030980"/>
                        <a:gd name="connsiteX14" fmla="*/ 0 w 1882140"/>
                        <a:gd name="connsiteY14" fmla="*/ 3945888 h 4030980"/>
                        <a:gd name="connsiteX15" fmla="*/ 0 w 1882140"/>
                        <a:gd name="connsiteY15" fmla="*/ 85092 h 4030980"/>
                        <a:gd name="connsiteX16" fmla="*/ 85092 w 1882140"/>
                        <a:gd name="connsiteY16" fmla="*/ 0 h 4030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882140" h="4030980">
                          <a:moveTo>
                            <a:pt x="147815" y="60960"/>
                          </a:moveTo>
                          <a:cubicBezTo>
                            <a:pt x="104055" y="60960"/>
                            <a:pt x="68580" y="96435"/>
                            <a:pt x="68580" y="140195"/>
                          </a:cubicBezTo>
                          <a:lnTo>
                            <a:pt x="68580" y="3890785"/>
                          </a:lnTo>
                          <a:cubicBezTo>
                            <a:pt x="68580" y="3934545"/>
                            <a:pt x="104055" y="3970020"/>
                            <a:pt x="147815" y="3970020"/>
                          </a:cubicBezTo>
                          <a:lnTo>
                            <a:pt x="1741945" y="3970020"/>
                          </a:lnTo>
                          <a:cubicBezTo>
                            <a:pt x="1785705" y="3970020"/>
                            <a:pt x="1821180" y="3934545"/>
                            <a:pt x="1821180" y="3890785"/>
                          </a:cubicBezTo>
                          <a:lnTo>
                            <a:pt x="1821180" y="140195"/>
                          </a:lnTo>
                          <a:cubicBezTo>
                            <a:pt x="1821180" y="96435"/>
                            <a:pt x="1785705" y="60960"/>
                            <a:pt x="1741945" y="60960"/>
                          </a:cubicBezTo>
                          <a:close/>
                          <a:moveTo>
                            <a:pt x="85092" y="0"/>
                          </a:moveTo>
                          <a:lnTo>
                            <a:pt x="1797048" y="0"/>
                          </a:lnTo>
                          <a:cubicBezTo>
                            <a:pt x="1844043" y="0"/>
                            <a:pt x="1882140" y="38097"/>
                            <a:pt x="1882140" y="85092"/>
                          </a:cubicBezTo>
                          <a:lnTo>
                            <a:pt x="1882140" y="3945888"/>
                          </a:lnTo>
                          <a:cubicBezTo>
                            <a:pt x="1882140" y="3992883"/>
                            <a:pt x="1844043" y="4030980"/>
                            <a:pt x="1797048" y="4030980"/>
                          </a:cubicBezTo>
                          <a:lnTo>
                            <a:pt x="85092" y="4030980"/>
                          </a:lnTo>
                          <a:cubicBezTo>
                            <a:pt x="38097" y="4030980"/>
                            <a:pt x="0" y="3992883"/>
                            <a:pt x="0" y="3945888"/>
                          </a:cubicBezTo>
                          <a:lnTo>
                            <a:pt x="0" y="85092"/>
                          </a:lnTo>
                          <a:cubicBezTo>
                            <a:pt x="0" y="38097"/>
                            <a:pt x="38097" y="0"/>
                            <a:pt x="85092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: Rounded Corners 101">
                      <a:extLst>
                        <a:ext uri="{FF2B5EF4-FFF2-40B4-BE49-F238E27FC236}">
                          <a16:creationId xmlns:a16="http://schemas.microsoft.com/office/drawing/2014/main" xmlns="" id="{35077E67-156C-4A2A-A331-477450C22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0" y="3820160"/>
                      <a:ext cx="1310640" cy="287020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Trapezoid 102">
                      <a:extLst>
                        <a:ext uri="{FF2B5EF4-FFF2-40B4-BE49-F238E27FC236}">
                          <a16:creationId xmlns:a16="http://schemas.microsoft.com/office/drawing/2014/main" xmlns="" id="{1A761922-A1CC-4212-88EF-92ACA9E32A7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103493" y="1604931"/>
                      <a:ext cx="1272541" cy="961103"/>
                    </a:xfrm>
                    <a:prstGeom prst="trapezoid">
                      <a:avLst>
                        <a:gd name="adj" fmla="val 13987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98" name="Trapezoid 97">
                    <a:extLst>
                      <a:ext uri="{FF2B5EF4-FFF2-40B4-BE49-F238E27FC236}">
                        <a16:creationId xmlns:a16="http://schemas.microsoft.com/office/drawing/2014/main" xmlns="" id="{38FA1949-079E-4978-A299-2DF268F951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31485" y="525780"/>
                    <a:ext cx="280034" cy="162304"/>
                  </a:xfrm>
                  <a:prstGeom prst="trapezoid">
                    <a:avLst>
                      <a:gd name="adj" fmla="val 13987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57ED33C7-ADAD-4BF8-B2EF-EB4A0BAD25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65457" y="430531"/>
                    <a:ext cx="212090" cy="8763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BFDAF206-6625-4F42-9D86-4670D92C93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57707" y="100406"/>
                <a:ext cx="9165564" cy="6664992"/>
                <a:chOff x="2211354" y="102637"/>
                <a:chExt cx="8892074" cy="6466116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B6259E4C-6892-470C-83CA-B3F80D6249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230443" y="5327779"/>
                  <a:ext cx="1085826" cy="1240972"/>
                  <a:chOff x="1234440" y="1408921"/>
                  <a:chExt cx="3241151" cy="3704255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xmlns="" id="{00C298DD-9B71-41B4-A4CB-06DA6721965C}"/>
                      </a:ext>
                    </a:extLst>
                  </p:cNvPr>
                  <p:cNvSpPr/>
                  <p:nvPr/>
                </p:nvSpPr>
                <p:spPr>
                  <a:xfrm>
                    <a:off x="1455575" y="2323322"/>
                    <a:ext cx="2789854" cy="2789854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xmlns="" id="{D2CDC3D6-E835-494A-9990-A1B476230923}"/>
                      </a:ext>
                    </a:extLst>
                  </p:cNvPr>
                  <p:cNvSpPr/>
                  <p:nvPr/>
                </p:nvSpPr>
                <p:spPr>
                  <a:xfrm>
                    <a:off x="1712167" y="2593910"/>
                    <a:ext cx="2276670" cy="2248678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xmlns="" id="{4B4D37B4-204C-45B8-977F-0BA541342191}"/>
                      </a:ext>
                    </a:extLst>
                  </p:cNvPr>
                  <p:cNvSpPr/>
                  <p:nvPr/>
                </p:nvSpPr>
                <p:spPr>
                  <a:xfrm>
                    <a:off x="1234440" y="1408921"/>
                    <a:ext cx="3241151" cy="2772992"/>
                  </a:xfrm>
                  <a:custGeom>
                    <a:avLst/>
                    <a:gdLst>
                      <a:gd name="connsiteX0" fmla="*/ 102 w 3241151"/>
                      <a:gd name="connsiteY0" fmla="*/ 0 h 2772992"/>
                      <a:gd name="connsiteX1" fmla="*/ 3241039 w 3241151"/>
                      <a:gd name="connsiteY1" fmla="*/ 0 h 2772992"/>
                      <a:gd name="connsiteX2" fmla="*/ 3238500 w 3241151"/>
                      <a:gd name="connsiteY2" fmla="*/ 326903 h 2772992"/>
                      <a:gd name="connsiteX3" fmla="*/ 3224530 w 3241151"/>
                      <a:gd name="connsiteY3" fmla="*/ 377933 h 2772992"/>
                      <a:gd name="connsiteX4" fmla="*/ 3217806 w 3241151"/>
                      <a:gd name="connsiteY4" fmla="*/ 392289 h 2772992"/>
                      <a:gd name="connsiteX5" fmla="*/ 3214525 w 3241151"/>
                      <a:gd name="connsiteY5" fmla="*/ 400124 h 2772992"/>
                      <a:gd name="connsiteX6" fmla="*/ 3210559 w 3241151"/>
                      <a:gd name="connsiteY6" fmla="*/ 428963 h 2772992"/>
                      <a:gd name="connsiteX7" fmla="*/ 3106420 w 3241151"/>
                      <a:gd name="connsiteY7" fmla="*/ 478298 h 2772992"/>
                      <a:gd name="connsiteX8" fmla="*/ 2491616 w 3241151"/>
                      <a:gd name="connsiteY8" fmla="*/ 478298 h 2772992"/>
                      <a:gd name="connsiteX9" fmla="*/ 2490316 w 3241151"/>
                      <a:gd name="connsiteY9" fmla="*/ 479546 h 2772992"/>
                      <a:gd name="connsiteX10" fmla="*/ 2395169 w 3241151"/>
                      <a:gd name="connsiteY10" fmla="*/ 630594 h 2772992"/>
                      <a:gd name="connsiteX11" fmla="*/ 1900646 w 3241151"/>
                      <a:gd name="connsiteY11" fmla="*/ 2532188 h 2772992"/>
                      <a:gd name="connsiteX12" fmla="*/ 1340808 w 3241151"/>
                      <a:gd name="connsiteY12" fmla="*/ 2528650 h 2772992"/>
                      <a:gd name="connsiteX13" fmla="*/ 1073125 w 3241151"/>
                      <a:gd name="connsiteY13" fmla="*/ 575415 h 2772992"/>
                      <a:gd name="connsiteX14" fmla="*/ 1027701 w 3241151"/>
                      <a:gd name="connsiteY14" fmla="*/ 514085 h 2772992"/>
                      <a:gd name="connsiteX15" fmla="*/ 980026 w 3241151"/>
                      <a:gd name="connsiteY15" fmla="*/ 478299 h 2772992"/>
                      <a:gd name="connsiteX16" fmla="*/ 152400 w 3241151"/>
                      <a:gd name="connsiteY16" fmla="*/ 478299 h 2772992"/>
                      <a:gd name="connsiteX17" fmla="*/ 42266 w 3241151"/>
                      <a:gd name="connsiteY17" fmla="*/ 447426 h 2772992"/>
                      <a:gd name="connsiteX18" fmla="*/ 0 w 3241151"/>
                      <a:gd name="connsiteY18" fmla="*/ 323210 h 277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241151" h="2772992">
                        <a:moveTo>
                          <a:pt x="102" y="0"/>
                        </a:moveTo>
                        <a:lnTo>
                          <a:pt x="3241039" y="0"/>
                        </a:lnTo>
                        <a:cubicBezTo>
                          <a:pt x="3241886" y="108968"/>
                          <a:pt x="3237653" y="217935"/>
                          <a:pt x="3238500" y="326903"/>
                        </a:cubicBezTo>
                        <a:cubicBezTo>
                          <a:pt x="3238923" y="351913"/>
                          <a:pt x="3231727" y="364923"/>
                          <a:pt x="3224530" y="377933"/>
                        </a:cubicBezTo>
                        <a:lnTo>
                          <a:pt x="3217806" y="392289"/>
                        </a:lnTo>
                        <a:lnTo>
                          <a:pt x="3214525" y="400124"/>
                        </a:lnTo>
                        <a:lnTo>
                          <a:pt x="3210559" y="428963"/>
                        </a:lnTo>
                        <a:lnTo>
                          <a:pt x="3106420" y="478298"/>
                        </a:lnTo>
                        <a:lnTo>
                          <a:pt x="2491616" y="478298"/>
                        </a:lnTo>
                        <a:lnTo>
                          <a:pt x="2490316" y="479546"/>
                        </a:lnTo>
                        <a:cubicBezTo>
                          <a:pt x="2459324" y="513902"/>
                          <a:pt x="2428410" y="562342"/>
                          <a:pt x="2395169" y="630594"/>
                        </a:cubicBezTo>
                        <a:cubicBezTo>
                          <a:pt x="2217887" y="994604"/>
                          <a:pt x="2073263" y="2198511"/>
                          <a:pt x="1900646" y="2532188"/>
                        </a:cubicBezTo>
                        <a:cubicBezTo>
                          <a:pt x="1809206" y="2695921"/>
                          <a:pt x="1633168" y="2982218"/>
                          <a:pt x="1340808" y="2528650"/>
                        </a:cubicBezTo>
                        <a:cubicBezTo>
                          <a:pt x="1155751" y="2225309"/>
                          <a:pt x="1258182" y="939426"/>
                          <a:pt x="1073125" y="575415"/>
                        </a:cubicBezTo>
                        <a:cubicBezTo>
                          <a:pt x="1061559" y="552665"/>
                          <a:pt x="1046216" y="532296"/>
                          <a:pt x="1027701" y="514085"/>
                        </a:cubicBezTo>
                        <a:lnTo>
                          <a:pt x="980026" y="478299"/>
                        </a:lnTo>
                        <a:lnTo>
                          <a:pt x="152400" y="478299"/>
                        </a:lnTo>
                        <a:lnTo>
                          <a:pt x="42266" y="447426"/>
                        </a:lnTo>
                        <a:lnTo>
                          <a:pt x="0" y="32321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xmlns="" id="{CF1D0744-C250-43A8-AF79-41244D0BB5E7}"/>
                      </a:ext>
                    </a:extLst>
                  </p:cNvPr>
                  <p:cNvSpPr/>
                  <p:nvPr/>
                </p:nvSpPr>
                <p:spPr>
                  <a:xfrm>
                    <a:off x="2659224" y="3520751"/>
                    <a:ext cx="382556" cy="394996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xmlns="" id="{C0DC3A0A-A766-4D32-9A49-9BA6748D644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456758" y="5318449"/>
                  <a:ext cx="1622866" cy="1250304"/>
                  <a:chOff x="6263446" y="1524001"/>
                  <a:chExt cx="4880700" cy="3760236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xmlns="" id="{40C09D25-62B5-4FB1-AEBE-A0AF9C225277}"/>
                      </a:ext>
                    </a:extLst>
                  </p:cNvPr>
                  <p:cNvSpPr/>
                  <p:nvPr/>
                </p:nvSpPr>
                <p:spPr>
                  <a:xfrm>
                    <a:off x="7159689" y="2494383"/>
                    <a:ext cx="2789854" cy="2789854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xmlns="" id="{AAB57898-D0E8-4AF3-BF3D-592DCC622F93}"/>
                      </a:ext>
                    </a:extLst>
                  </p:cNvPr>
                  <p:cNvSpPr/>
                  <p:nvPr/>
                </p:nvSpPr>
                <p:spPr>
                  <a:xfrm>
                    <a:off x="7416281" y="2764971"/>
                    <a:ext cx="2276670" cy="2248678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13">
                    <a:extLst>
                      <a:ext uri="{FF2B5EF4-FFF2-40B4-BE49-F238E27FC236}">
                        <a16:creationId xmlns:a16="http://schemas.microsoft.com/office/drawing/2014/main" xmlns="" id="{962D2953-1CE9-42B8-93D4-E73C8F56F41F}"/>
                      </a:ext>
                    </a:extLst>
                  </p:cNvPr>
                  <p:cNvSpPr/>
                  <p:nvPr/>
                </p:nvSpPr>
                <p:spPr>
                  <a:xfrm>
                    <a:off x="6263446" y="1524001"/>
                    <a:ext cx="4880700" cy="2892103"/>
                  </a:xfrm>
                  <a:custGeom>
                    <a:avLst/>
                    <a:gdLst>
                      <a:gd name="connsiteX0" fmla="*/ 0 w 3757127"/>
                      <a:gd name="connsiteY0" fmla="*/ 0 h 2954693"/>
                      <a:gd name="connsiteX1" fmla="*/ 3757127 w 3757127"/>
                      <a:gd name="connsiteY1" fmla="*/ 0 h 2954693"/>
                      <a:gd name="connsiteX2" fmla="*/ 3757127 w 3757127"/>
                      <a:gd name="connsiteY2" fmla="*/ 2954693 h 2954693"/>
                      <a:gd name="connsiteX3" fmla="*/ 0 w 3757127"/>
                      <a:gd name="connsiteY3" fmla="*/ 2954693 h 2954693"/>
                      <a:gd name="connsiteX4" fmla="*/ 0 w 3757127"/>
                      <a:gd name="connsiteY4" fmla="*/ 0 h 2954693"/>
                      <a:gd name="connsiteX0" fmla="*/ 0 w 3757127"/>
                      <a:gd name="connsiteY0" fmla="*/ 0 h 2954693"/>
                      <a:gd name="connsiteX1" fmla="*/ 3757127 w 3757127"/>
                      <a:gd name="connsiteY1" fmla="*/ 0 h 2954693"/>
                      <a:gd name="connsiteX2" fmla="*/ 3757127 w 3757127"/>
                      <a:gd name="connsiteY2" fmla="*/ 2954693 h 2954693"/>
                      <a:gd name="connsiteX3" fmla="*/ 1558213 w 3757127"/>
                      <a:gd name="connsiteY3" fmla="*/ 1424473 h 2954693"/>
                      <a:gd name="connsiteX4" fmla="*/ 0 w 3757127"/>
                      <a:gd name="connsiteY4" fmla="*/ 0 h 2954693"/>
                      <a:gd name="connsiteX0" fmla="*/ 0 w 3757127"/>
                      <a:gd name="connsiteY0" fmla="*/ 0 h 2954693"/>
                      <a:gd name="connsiteX1" fmla="*/ 3757127 w 3757127"/>
                      <a:gd name="connsiteY1" fmla="*/ 0 h 2954693"/>
                      <a:gd name="connsiteX2" fmla="*/ 3757127 w 3757127"/>
                      <a:gd name="connsiteY2" fmla="*/ 2954693 h 2954693"/>
                      <a:gd name="connsiteX3" fmla="*/ 1231642 w 3757127"/>
                      <a:gd name="connsiteY3" fmla="*/ 1657738 h 2954693"/>
                      <a:gd name="connsiteX4" fmla="*/ 0 w 3757127"/>
                      <a:gd name="connsiteY4" fmla="*/ 0 h 2954693"/>
                      <a:gd name="connsiteX0" fmla="*/ 0 w 3757127"/>
                      <a:gd name="connsiteY0" fmla="*/ 0 h 2954693"/>
                      <a:gd name="connsiteX1" fmla="*/ 3757127 w 3757127"/>
                      <a:gd name="connsiteY1" fmla="*/ 0 h 2954693"/>
                      <a:gd name="connsiteX2" fmla="*/ 3757127 w 3757127"/>
                      <a:gd name="connsiteY2" fmla="*/ 2954693 h 2954693"/>
                      <a:gd name="connsiteX3" fmla="*/ 1231642 w 3757127"/>
                      <a:gd name="connsiteY3" fmla="*/ 1657738 h 2954693"/>
                      <a:gd name="connsiteX4" fmla="*/ 0 w 3757127"/>
                      <a:gd name="connsiteY4" fmla="*/ 0 h 2954693"/>
                      <a:gd name="connsiteX0" fmla="*/ 0 w 3794449"/>
                      <a:gd name="connsiteY0" fmla="*/ 18661 h 2954693"/>
                      <a:gd name="connsiteX1" fmla="*/ 3794449 w 3794449"/>
                      <a:gd name="connsiteY1" fmla="*/ 0 h 2954693"/>
                      <a:gd name="connsiteX2" fmla="*/ 3794449 w 3794449"/>
                      <a:gd name="connsiteY2" fmla="*/ 2954693 h 2954693"/>
                      <a:gd name="connsiteX3" fmla="*/ 1268964 w 3794449"/>
                      <a:gd name="connsiteY3" fmla="*/ 1657738 h 2954693"/>
                      <a:gd name="connsiteX4" fmla="*/ 0 w 3794449"/>
                      <a:gd name="connsiteY4" fmla="*/ 18661 h 2954693"/>
                      <a:gd name="connsiteX0" fmla="*/ 0 w 3794449"/>
                      <a:gd name="connsiteY0" fmla="*/ 18661 h 2954693"/>
                      <a:gd name="connsiteX1" fmla="*/ 3794449 w 3794449"/>
                      <a:gd name="connsiteY1" fmla="*/ 0 h 2954693"/>
                      <a:gd name="connsiteX2" fmla="*/ 3794449 w 3794449"/>
                      <a:gd name="connsiteY2" fmla="*/ 2954693 h 2954693"/>
                      <a:gd name="connsiteX3" fmla="*/ 1268964 w 3794449"/>
                      <a:gd name="connsiteY3" fmla="*/ 1657738 h 2954693"/>
                      <a:gd name="connsiteX4" fmla="*/ 0 w 3794449"/>
                      <a:gd name="connsiteY4" fmla="*/ 18661 h 2954693"/>
                      <a:gd name="connsiteX0" fmla="*/ 0 w 3794449"/>
                      <a:gd name="connsiteY0" fmla="*/ 18661 h 2954693"/>
                      <a:gd name="connsiteX1" fmla="*/ 3794449 w 3794449"/>
                      <a:gd name="connsiteY1" fmla="*/ 0 h 2954693"/>
                      <a:gd name="connsiteX2" fmla="*/ 3794449 w 3794449"/>
                      <a:gd name="connsiteY2" fmla="*/ 2954693 h 2954693"/>
                      <a:gd name="connsiteX3" fmla="*/ 1567544 w 3794449"/>
                      <a:gd name="connsiteY3" fmla="*/ 1275183 h 2954693"/>
                      <a:gd name="connsiteX4" fmla="*/ 0 w 3794449"/>
                      <a:gd name="connsiteY4" fmla="*/ 18661 h 2954693"/>
                      <a:gd name="connsiteX0" fmla="*/ 0 w 3794449"/>
                      <a:gd name="connsiteY0" fmla="*/ 18661 h 2954693"/>
                      <a:gd name="connsiteX1" fmla="*/ 3794449 w 3794449"/>
                      <a:gd name="connsiteY1" fmla="*/ 0 h 2954693"/>
                      <a:gd name="connsiteX2" fmla="*/ 3794449 w 3794449"/>
                      <a:gd name="connsiteY2" fmla="*/ 2954693 h 2954693"/>
                      <a:gd name="connsiteX3" fmla="*/ 1259634 w 3794449"/>
                      <a:gd name="connsiteY3" fmla="*/ 1601755 h 2954693"/>
                      <a:gd name="connsiteX4" fmla="*/ 0 w 3794449"/>
                      <a:gd name="connsiteY4" fmla="*/ 18661 h 2954693"/>
                      <a:gd name="connsiteX0" fmla="*/ 0 w 3794449"/>
                      <a:gd name="connsiteY0" fmla="*/ 18661 h 2954693"/>
                      <a:gd name="connsiteX1" fmla="*/ 3794449 w 3794449"/>
                      <a:gd name="connsiteY1" fmla="*/ 0 h 2954693"/>
                      <a:gd name="connsiteX2" fmla="*/ 3794449 w 3794449"/>
                      <a:gd name="connsiteY2" fmla="*/ 2954693 h 2954693"/>
                      <a:gd name="connsiteX3" fmla="*/ 1259634 w 3794449"/>
                      <a:gd name="connsiteY3" fmla="*/ 1601755 h 2954693"/>
                      <a:gd name="connsiteX4" fmla="*/ 0 w 3794449"/>
                      <a:gd name="connsiteY4" fmla="*/ 18661 h 2954693"/>
                      <a:gd name="connsiteX0" fmla="*/ 0 w 3794449"/>
                      <a:gd name="connsiteY0" fmla="*/ 18661 h 3439885"/>
                      <a:gd name="connsiteX1" fmla="*/ 3794449 w 3794449"/>
                      <a:gd name="connsiteY1" fmla="*/ 0 h 3439885"/>
                      <a:gd name="connsiteX2" fmla="*/ 3299927 w 3794449"/>
                      <a:gd name="connsiteY2" fmla="*/ 3439885 h 3439885"/>
                      <a:gd name="connsiteX3" fmla="*/ 1259634 w 3794449"/>
                      <a:gd name="connsiteY3" fmla="*/ 1601755 h 3439885"/>
                      <a:gd name="connsiteX4" fmla="*/ 0 w 3794449"/>
                      <a:gd name="connsiteY4" fmla="*/ 18661 h 3439885"/>
                      <a:gd name="connsiteX0" fmla="*/ 0 w 3794449"/>
                      <a:gd name="connsiteY0" fmla="*/ 18661 h 3439885"/>
                      <a:gd name="connsiteX1" fmla="*/ 3794449 w 3794449"/>
                      <a:gd name="connsiteY1" fmla="*/ 0 h 3439885"/>
                      <a:gd name="connsiteX2" fmla="*/ 3299927 w 3794449"/>
                      <a:gd name="connsiteY2" fmla="*/ 3439885 h 3439885"/>
                      <a:gd name="connsiteX3" fmla="*/ 1259634 w 3794449"/>
                      <a:gd name="connsiteY3" fmla="*/ 1601755 h 3439885"/>
                      <a:gd name="connsiteX4" fmla="*/ 0 w 3794449"/>
                      <a:gd name="connsiteY4" fmla="*/ 18661 h 3439885"/>
                      <a:gd name="connsiteX0" fmla="*/ 0 w 3794449"/>
                      <a:gd name="connsiteY0" fmla="*/ 18661 h 3141306"/>
                      <a:gd name="connsiteX1" fmla="*/ 3794449 w 3794449"/>
                      <a:gd name="connsiteY1" fmla="*/ 0 h 3141306"/>
                      <a:gd name="connsiteX2" fmla="*/ 2908042 w 3794449"/>
                      <a:gd name="connsiteY2" fmla="*/ 3141306 h 3141306"/>
                      <a:gd name="connsiteX3" fmla="*/ 1259634 w 3794449"/>
                      <a:gd name="connsiteY3" fmla="*/ 1601755 h 3141306"/>
                      <a:gd name="connsiteX4" fmla="*/ 0 w 3794449"/>
                      <a:gd name="connsiteY4" fmla="*/ 18661 h 3141306"/>
                      <a:gd name="connsiteX0" fmla="*/ 0 w 3794449"/>
                      <a:gd name="connsiteY0" fmla="*/ 18661 h 3141306"/>
                      <a:gd name="connsiteX1" fmla="*/ 3794449 w 3794449"/>
                      <a:gd name="connsiteY1" fmla="*/ 0 h 3141306"/>
                      <a:gd name="connsiteX2" fmla="*/ 2908042 w 3794449"/>
                      <a:gd name="connsiteY2" fmla="*/ 3141306 h 3141306"/>
                      <a:gd name="connsiteX3" fmla="*/ 1259634 w 3794449"/>
                      <a:gd name="connsiteY3" fmla="*/ 1601755 h 3141306"/>
                      <a:gd name="connsiteX4" fmla="*/ 0 w 3794449"/>
                      <a:gd name="connsiteY4" fmla="*/ 18661 h 3141306"/>
                      <a:gd name="connsiteX0" fmla="*/ 0 w 3794449"/>
                      <a:gd name="connsiteY0" fmla="*/ 18661 h 2712098"/>
                      <a:gd name="connsiteX1" fmla="*/ 3794449 w 3794449"/>
                      <a:gd name="connsiteY1" fmla="*/ 0 h 2712098"/>
                      <a:gd name="connsiteX2" fmla="*/ 2712099 w 3794449"/>
                      <a:gd name="connsiteY2" fmla="*/ 2712098 h 2712098"/>
                      <a:gd name="connsiteX3" fmla="*/ 1259634 w 3794449"/>
                      <a:gd name="connsiteY3" fmla="*/ 1601755 h 2712098"/>
                      <a:gd name="connsiteX4" fmla="*/ 0 w 3794449"/>
                      <a:gd name="connsiteY4" fmla="*/ 18661 h 2712098"/>
                      <a:gd name="connsiteX0" fmla="*/ 0 w 3794449"/>
                      <a:gd name="connsiteY0" fmla="*/ 18661 h 3124957"/>
                      <a:gd name="connsiteX1" fmla="*/ 3794449 w 3794449"/>
                      <a:gd name="connsiteY1" fmla="*/ 0 h 3124957"/>
                      <a:gd name="connsiteX2" fmla="*/ 2712099 w 3794449"/>
                      <a:gd name="connsiteY2" fmla="*/ 2712098 h 3124957"/>
                      <a:gd name="connsiteX3" fmla="*/ 1259634 w 3794449"/>
                      <a:gd name="connsiteY3" fmla="*/ 1601755 h 3124957"/>
                      <a:gd name="connsiteX4" fmla="*/ 0 w 3794449"/>
                      <a:gd name="connsiteY4" fmla="*/ 18661 h 3124957"/>
                      <a:gd name="connsiteX0" fmla="*/ 0 w 3831871"/>
                      <a:gd name="connsiteY0" fmla="*/ 18661 h 2566646"/>
                      <a:gd name="connsiteX1" fmla="*/ 3794449 w 3831871"/>
                      <a:gd name="connsiteY1" fmla="*/ 0 h 2566646"/>
                      <a:gd name="connsiteX2" fmla="*/ 3197291 w 3831871"/>
                      <a:gd name="connsiteY2" fmla="*/ 1741714 h 2566646"/>
                      <a:gd name="connsiteX3" fmla="*/ 1259634 w 3831871"/>
                      <a:gd name="connsiteY3" fmla="*/ 1601755 h 2566646"/>
                      <a:gd name="connsiteX4" fmla="*/ 0 w 3831871"/>
                      <a:gd name="connsiteY4" fmla="*/ 18661 h 2566646"/>
                      <a:gd name="connsiteX0" fmla="*/ 0 w 3831871"/>
                      <a:gd name="connsiteY0" fmla="*/ 18661 h 2945709"/>
                      <a:gd name="connsiteX1" fmla="*/ 3794449 w 3831871"/>
                      <a:gd name="connsiteY1" fmla="*/ 0 h 2945709"/>
                      <a:gd name="connsiteX2" fmla="*/ 3197291 w 3831871"/>
                      <a:gd name="connsiteY2" fmla="*/ 1741714 h 2945709"/>
                      <a:gd name="connsiteX3" fmla="*/ 1259634 w 3831871"/>
                      <a:gd name="connsiteY3" fmla="*/ 1601755 h 2945709"/>
                      <a:gd name="connsiteX4" fmla="*/ 0 w 3831871"/>
                      <a:gd name="connsiteY4" fmla="*/ 18661 h 2945709"/>
                      <a:gd name="connsiteX0" fmla="*/ 0 w 3794449"/>
                      <a:gd name="connsiteY0" fmla="*/ 18661 h 2945709"/>
                      <a:gd name="connsiteX1" fmla="*/ 3794449 w 3794449"/>
                      <a:gd name="connsiteY1" fmla="*/ 0 h 2945709"/>
                      <a:gd name="connsiteX2" fmla="*/ 3197291 w 3794449"/>
                      <a:gd name="connsiteY2" fmla="*/ 1741714 h 2945709"/>
                      <a:gd name="connsiteX3" fmla="*/ 1259634 w 3794449"/>
                      <a:gd name="connsiteY3" fmla="*/ 1601755 h 2945709"/>
                      <a:gd name="connsiteX4" fmla="*/ 0 w 3794449"/>
                      <a:gd name="connsiteY4" fmla="*/ 18661 h 2945709"/>
                      <a:gd name="connsiteX0" fmla="*/ 0 w 3794449"/>
                      <a:gd name="connsiteY0" fmla="*/ 18661 h 2855291"/>
                      <a:gd name="connsiteX1" fmla="*/ 3794449 w 3794449"/>
                      <a:gd name="connsiteY1" fmla="*/ 0 h 2855291"/>
                      <a:gd name="connsiteX2" fmla="*/ 2824066 w 3794449"/>
                      <a:gd name="connsiteY2" fmla="*/ 1573763 h 2855291"/>
                      <a:gd name="connsiteX3" fmla="*/ 1259634 w 3794449"/>
                      <a:gd name="connsiteY3" fmla="*/ 1601755 h 2855291"/>
                      <a:gd name="connsiteX4" fmla="*/ 0 w 3794449"/>
                      <a:gd name="connsiteY4" fmla="*/ 18661 h 2855291"/>
                      <a:gd name="connsiteX0" fmla="*/ 0 w 3794449"/>
                      <a:gd name="connsiteY0" fmla="*/ 18661 h 2591425"/>
                      <a:gd name="connsiteX1" fmla="*/ 3794449 w 3794449"/>
                      <a:gd name="connsiteY1" fmla="*/ 0 h 2591425"/>
                      <a:gd name="connsiteX2" fmla="*/ 2264229 w 3794449"/>
                      <a:gd name="connsiteY2" fmla="*/ 995265 h 2591425"/>
                      <a:gd name="connsiteX3" fmla="*/ 1259634 w 3794449"/>
                      <a:gd name="connsiteY3" fmla="*/ 1601755 h 2591425"/>
                      <a:gd name="connsiteX4" fmla="*/ 0 w 3794449"/>
                      <a:gd name="connsiteY4" fmla="*/ 18661 h 2591425"/>
                      <a:gd name="connsiteX0" fmla="*/ 0 w 3794449"/>
                      <a:gd name="connsiteY0" fmla="*/ 18661 h 2718428"/>
                      <a:gd name="connsiteX1" fmla="*/ 3794449 w 3794449"/>
                      <a:gd name="connsiteY1" fmla="*/ 0 h 2718428"/>
                      <a:gd name="connsiteX2" fmla="*/ 2665445 w 3794449"/>
                      <a:gd name="connsiteY2" fmla="*/ 1293844 h 2718428"/>
                      <a:gd name="connsiteX3" fmla="*/ 1259634 w 3794449"/>
                      <a:gd name="connsiteY3" fmla="*/ 1601755 h 2718428"/>
                      <a:gd name="connsiteX4" fmla="*/ 0 w 3794449"/>
                      <a:gd name="connsiteY4" fmla="*/ 18661 h 2718428"/>
                      <a:gd name="connsiteX0" fmla="*/ 0 w 3794449"/>
                      <a:gd name="connsiteY0" fmla="*/ 18661 h 2857888"/>
                      <a:gd name="connsiteX1" fmla="*/ 3794449 w 3794449"/>
                      <a:gd name="connsiteY1" fmla="*/ 0 h 2857888"/>
                      <a:gd name="connsiteX2" fmla="*/ 2665445 w 3794449"/>
                      <a:gd name="connsiteY2" fmla="*/ 1293844 h 2857888"/>
                      <a:gd name="connsiteX3" fmla="*/ 1259634 w 3794449"/>
                      <a:gd name="connsiteY3" fmla="*/ 1601755 h 2857888"/>
                      <a:gd name="connsiteX4" fmla="*/ 0 w 3794449"/>
                      <a:gd name="connsiteY4" fmla="*/ 18661 h 2857888"/>
                      <a:gd name="connsiteX0" fmla="*/ 0 w 3794449"/>
                      <a:gd name="connsiteY0" fmla="*/ 18661 h 2857888"/>
                      <a:gd name="connsiteX1" fmla="*/ 3794449 w 3794449"/>
                      <a:gd name="connsiteY1" fmla="*/ 0 h 2857888"/>
                      <a:gd name="connsiteX2" fmla="*/ 2665445 w 3794449"/>
                      <a:gd name="connsiteY2" fmla="*/ 1293844 h 2857888"/>
                      <a:gd name="connsiteX3" fmla="*/ 1259634 w 3794449"/>
                      <a:gd name="connsiteY3" fmla="*/ 1601755 h 2857888"/>
                      <a:gd name="connsiteX4" fmla="*/ 0 w 3794449"/>
                      <a:gd name="connsiteY4" fmla="*/ 18661 h 2857888"/>
                      <a:gd name="connsiteX0" fmla="*/ 0 w 3794449"/>
                      <a:gd name="connsiteY0" fmla="*/ 0 h 2839227"/>
                      <a:gd name="connsiteX1" fmla="*/ 3794449 w 3794449"/>
                      <a:gd name="connsiteY1" fmla="*/ 27992 h 2839227"/>
                      <a:gd name="connsiteX2" fmla="*/ 2665445 w 3794449"/>
                      <a:gd name="connsiteY2" fmla="*/ 1275183 h 2839227"/>
                      <a:gd name="connsiteX3" fmla="*/ 1259634 w 3794449"/>
                      <a:gd name="connsiteY3" fmla="*/ 1583094 h 2839227"/>
                      <a:gd name="connsiteX4" fmla="*/ 0 w 3794449"/>
                      <a:gd name="connsiteY4" fmla="*/ 0 h 2839227"/>
                      <a:gd name="connsiteX0" fmla="*/ 0 w 3794449"/>
                      <a:gd name="connsiteY0" fmla="*/ 0 h 2839227"/>
                      <a:gd name="connsiteX1" fmla="*/ 3794449 w 3794449"/>
                      <a:gd name="connsiteY1" fmla="*/ 27992 h 2839227"/>
                      <a:gd name="connsiteX2" fmla="*/ 2665445 w 3794449"/>
                      <a:gd name="connsiteY2" fmla="*/ 1275183 h 2839227"/>
                      <a:gd name="connsiteX3" fmla="*/ 1259634 w 3794449"/>
                      <a:gd name="connsiteY3" fmla="*/ 1583094 h 2839227"/>
                      <a:gd name="connsiteX4" fmla="*/ 0 w 3794449"/>
                      <a:gd name="connsiteY4" fmla="*/ 0 h 2839227"/>
                      <a:gd name="connsiteX0" fmla="*/ 0 w 3822150"/>
                      <a:gd name="connsiteY0" fmla="*/ 0 h 2839227"/>
                      <a:gd name="connsiteX1" fmla="*/ 3794449 w 3822150"/>
                      <a:gd name="connsiteY1" fmla="*/ 27992 h 2839227"/>
                      <a:gd name="connsiteX2" fmla="*/ 2665445 w 3822150"/>
                      <a:gd name="connsiteY2" fmla="*/ 1275183 h 2839227"/>
                      <a:gd name="connsiteX3" fmla="*/ 1259634 w 3822150"/>
                      <a:gd name="connsiteY3" fmla="*/ 1583094 h 2839227"/>
                      <a:gd name="connsiteX4" fmla="*/ 0 w 3822150"/>
                      <a:gd name="connsiteY4" fmla="*/ 0 h 2839227"/>
                      <a:gd name="connsiteX0" fmla="*/ 0 w 3794449"/>
                      <a:gd name="connsiteY0" fmla="*/ 0 h 2558429"/>
                      <a:gd name="connsiteX1" fmla="*/ 3794449 w 3794449"/>
                      <a:gd name="connsiteY1" fmla="*/ 27992 h 2558429"/>
                      <a:gd name="connsiteX2" fmla="*/ 1918996 w 3794449"/>
                      <a:gd name="connsiteY2" fmla="*/ 631371 h 2558429"/>
                      <a:gd name="connsiteX3" fmla="*/ 1259634 w 3794449"/>
                      <a:gd name="connsiteY3" fmla="*/ 1583094 h 2558429"/>
                      <a:gd name="connsiteX4" fmla="*/ 0 w 3794449"/>
                      <a:gd name="connsiteY4" fmla="*/ 0 h 2558429"/>
                      <a:gd name="connsiteX0" fmla="*/ 0 w 3816971"/>
                      <a:gd name="connsiteY0" fmla="*/ 0 h 2825301"/>
                      <a:gd name="connsiteX1" fmla="*/ 3794449 w 3816971"/>
                      <a:gd name="connsiteY1" fmla="*/ 27992 h 2825301"/>
                      <a:gd name="connsiteX2" fmla="*/ 2646784 w 3816971"/>
                      <a:gd name="connsiteY2" fmla="*/ 1247192 h 2825301"/>
                      <a:gd name="connsiteX3" fmla="*/ 1259634 w 3816971"/>
                      <a:gd name="connsiteY3" fmla="*/ 1583094 h 2825301"/>
                      <a:gd name="connsiteX4" fmla="*/ 0 w 3816971"/>
                      <a:gd name="connsiteY4" fmla="*/ 0 h 2825301"/>
                      <a:gd name="connsiteX0" fmla="*/ 0 w 4097690"/>
                      <a:gd name="connsiteY0" fmla="*/ 0 h 2825301"/>
                      <a:gd name="connsiteX1" fmla="*/ 3794449 w 4097690"/>
                      <a:gd name="connsiteY1" fmla="*/ 27992 h 2825301"/>
                      <a:gd name="connsiteX2" fmla="*/ 3729136 w 4097690"/>
                      <a:gd name="connsiteY2" fmla="*/ 1135223 h 2825301"/>
                      <a:gd name="connsiteX3" fmla="*/ 2646784 w 4097690"/>
                      <a:gd name="connsiteY3" fmla="*/ 1247192 h 2825301"/>
                      <a:gd name="connsiteX4" fmla="*/ 1259634 w 4097690"/>
                      <a:gd name="connsiteY4" fmla="*/ 1583094 h 2825301"/>
                      <a:gd name="connsiteX5" fmla="*/ 0 w 4097690"/>
                      <a:gd name="connsiteY5" fmla="*/ 0 h 2825301"/>
                      <a:gd name="connsiteX0" fmla="*/ 0 w 4046292"/>
                      <a:gd name="connsiteY0" fmla="*/ 0 h 2825301"/>
                      <a:gd name="connsiteX1" fmla="*/ 3794449 w 4046292"/>
                      <a:gd name="connsiteY1" fmla="*/ 27992 h 2825301"/>
                      <a:gd name="connsiteX2" fmla="*/ 3523862 w 4046292"/>
                      <a:gd name="connsiteY2" fmla="*/ 1125893 h 2825301"/>
                      <a:gd name="connsiteX3" fmla="*/ 2646784 w 4046292"/>
                      <a:gd name="connsiteY3" fmla="*/ 1247192 h 2825301"/>
                      <a:gd name="connsiteX4" fmla="*/ 1259634 w 4046292"/>
                      <a:gd name="connsiteY4" fmla="*/ 1583094 h 2825301"/>
                      <a:gd name="connsiteX5" fmla="*/ 0 w 4046292"/>
                      <a:gd name="connsiteY5" fmla="*/ 0 h 2825301"/>
                      <a:gd name="connsiteX0" fmla="*/ 0 w 4046292"/>
                      <a:gd name="connsiteY0" fmla="*/ 0 h 2825301"/>
                      <a:gd name="connsiteX1" fmla="*/ 3794449 w 4046292"/>
                      <a:gd name="connsiteY1" fmla="*/ 27992 h 2825301"/>
                      <a:gd name="connsiteX2" fmla="*/ 3523862 w 4046292"/>
                      <a:gd name="connsiteY2" fmla="*/ 1125893 h 2825301"/>
                      <a:gd name="connsiteX3" fmla="*/ 2646784 w 4046292"/>
                      <a:gd name="connsiteY3" fmla="*/ 1247192 h 2825301"/>
                      <a:gd name="connsiteX4" fmla="*/ 1259634 w 4046292"/>
                      <a:gd name="connsiteY4" fmla="*/ 1583094 h 2825301"/>
                      <a:gd name="connsiteX5" fmla="*/ 0 w 4046292"/>
                      <a:gd name="connsiteY5" fmla="*/ 0 h 2825301"/>
                      <a:gd name="connsiteX0" fmla="*/ 164355 w 4210647"/>
                      <a:gd name="connsiteY0" fmla="*/ 0 h 2825301"/>
                      <a:gd name="connsiteX1" fmla="*/ 3958804 w 4210647"/>
                      <a:gd name="connsiteY1" fmla="*/ 27992 h 2825301"/>
                      <a:gd name="connsiteX2" fmla="*/ 3688217 w 4210647"/>
                      <a:gd name="connsiteY2" fmla="*/ 1125893 h 2825301"/>
                      <a:gd name="connsiteX3" fmla="*/ 2811139 w 4210647"/>
                      <a:gd name="connsiteY3" fmla="*/ 1247192 h 2825301"/>
                      <a:gd name="connsiteX4" fmla="*/ 1423989 w 4210647"/>
                      <a:gd name="connsiteY4" fmla="*/ 1583094 h 2825301"/>
                      <a:gd name="connsiteX5" fmla="*/ 758404 w 4210647"/>
                      <a:gd name="connsiteY5" fmla="*/ 799321 h 2825301"/>
                      <a:gd name="connsiteX6" fmla="*/ 164355 w 4210647"/>
                      <a:gd name="connsiteY6" fmla="*/ 0 h 2825301"/>
                      <a:gd name="connsiteX0" fmla="*/ 121437 w 4167729"/>
                      <a:gd name="connsiteY0" fmla="*/ 0 h 2825301"/>
                      <a:gd name="connsiteX1" fmla="*/ 3915886 w 4167729"/>
                      <a:gd name="connsiteY1" fmla="*/ 27992 h 2825301"/>
                      <a:gd name="connsiteX2" fmla="*/ 3645299 w 4167729"/>
                      <a:gd name="connsiteY2" fmla="*/ 1125893 h 2825301"/>
                      <a:gd name="connsiteX3" fmla="*/ 2768221 w 4167729"/>
                      <a:gd name="connsiteY3" fmla="*/ 1247192 h 2825301"/>
                      <a:gd name="connsiteX4" fmla="*/ 1381071 w 4167729"/>
                      <a:gd name="connsiteY4" fmla="*/ 1583094 h 2825301"/>
                      <a:gd name="connsiteX5" fmla="*/ 1182016 w 4167729"/>
                      <a:gd name="connsiteY5" fmla="*/ 799321 h 2825301"/>
                      <a:gd name="connsiteX6" fmla="*/ 121437 w 4167729"/>
                      <a:gd name="connsiteY6" fmla="*/ 0 h 2825301"/>
                      <a:gd name="connsiteX0" fmla="*/ 144063 w 4190355"/>
                      <a:gd name="connsiteY0" fmla="*/ 0 h 2825301"/>
                      <a:gd name="connsiteX1" fmla="*/ 3938512 w 4190355"/>
                      <a:gd name="connsiteY1" fmla="*/ 27992 h 2825301"/>
                      <a:gd name="connsiteX2" fmla="*/ 3667925 w 4190355"/>
                      <a:gd name="connsiteY2" fmla="*/ 1125893 h 2825301"/>
                      <a:gd name="connsiteX3" fmla="*/ 2790847 w 4190355"/>
                      <a:gd name="connsiteY3" fmla="*/ 1247192 h 2825301"/>
                      <a:gd name="connsiteX4" fmla="*/ 1403697 w 4190355"/>
                      <a:gd name="connsiteY4" fmla="*/ 1583094 h 2825301"/>
                      <a:gd name="connsiteX5" fmla="*/ 924724 w 4190355"/>
                      <a:gd name="connsiteY5" fmla="*/ 892627 h 2825301"/>
                      <a:gd name="connsiteX6" fmla="*/ 144063 w 4190355"/>
                      <a:gd name="connsiteY6" fmla="*/ 0 h 2825301"/>
                      <a:gd name="connsiteX0" fmla="*/ 12618 w 4058910"/>
                      <a:gd name="connsiteY0" fmla="*/ 0 h 2825301"/>
                      <a:gd name="connsiteX1" fmla="*/ 3807067 w 4058910"/>
                      <a:gd name="connsiteY1" fmla="*/ 27992 h 2825301"/>
                      <a:gd name="connsiteX2" fmla="*/ 3536480 w 4058910"/>
                      <a:gd name="connsiteY2" fmla="*/ 1125893 h 2825301"/>
                      <a:gd name="connsiteX3" fmla="*/ 2659402 w 4058910"/>
                      <a:gd name="connsiteY3" fmla="*/ 1247192 h 2825301"/>
                      <a:gd name="connsiteX4" fmla="*/ 1272252 w 4058910"/>
                      <a:gd name="connsiteY4" fmla="*/ 1583094 h 2825301"/>
                      <a:gd name="connsiteX5" fmla="*/ 793279 w 4058910"/>
                      <a:gd name="connsiteY5" fmla="*/ 892627 h 2825301"/>
                      <a:gd name="connsiteX6" fmla="*/ 12618 w 4058910"/>
                      <a:gd name="connsiteY6" fmla="*/ 0 h 2825301"/>
                      <a:gd name="connsiteX0" fmla="*/ 507 w 4046799"/>
                      <a:gd name="connsiteY0" fmla="*/ 0 h 2825301"/>
                      <a:gd name="connsiteX1" fmla="*/ 3794956 w 4046799"/>
                      <a:gd name="connsiteY1" fmla="*/ 27992 h 2825301"/>
                      <a:gd name="connsiteX2" fmla="*/ 3524369 w 4046799"/>
                      <a:gd name="connsiteY2" fmla="*/ 1125893 h 2825301"/>
                      <a:gd name="connsiteX3" fmla="*/ 2647291 w 4046799"/>
                      <a:gd name="connsiteY3" fmla="*/ 1247192 h 2825301"/>
                      <a:gd name="connsiteX4" fmla="*/ 1260141 w 4046799"/>
                      <a:gd name="connsiteY4" fmla="*/ 1583094 h 2825301"/>
                      <a:gd name="connsiteX5" fmla="*/ 781168 w 4046799"/>
                      <a:gd name="connsiteY5" fmla="*/ 892627 h 2825301"/>
                      <a:gd name="connsiteX6" fmla="*/ 507 w 4046799"/>
                      <a:gd name="connsiteY6" fmla="*/ 0 h 2825301"/>
                      <a:gd name="connsiteX0" fmla="*/ 507 w 4046799"/>
                      <a:gd name="connsiteY0" fmla="*/ 0 h 2708554"/>
                      <a:gd name="connsiteX1" fmla="*/ 3794956 w 4046799"/>
                      <a:gd name="connsiteY1" fmla="*/ 27992 h 2708554"/>
                      <a:gd name="connsiteX2" fmla="*/ 3524369 w 4046799"/>
                      <a:gd name="connsiteY2" fmla="*/ 1125893 h 2708554"/>
                      <a:gd name="connsiteX3" fmla="*/ 2647291 w 4046799"/>
                      <a:gd name="connsiteY3" fmla="*/ 1247192 h 2708554"/>
                      <a:gd name="connsiteX4" fmla="*/ 1568051 w 4046799"/>
                      <a:gd name="connsiteY4" fmla="*/ 1340498 h 2708554"/>
                      <a:gd name="connsiteX5" fmla="*/ 781168 w 4046799"/>
                      <a:gd name="connsiteY5" fmla="*/ 892627 h 2708554"/>
                      <a:gd name="connsiteX6" fmla="*/ 507 w 4046799"/>
                      <a:gd name="connsiteY6" fmla="*/ 0 h 2708554"/>
                      <a:gd name="connsiteX0" fmla="*/ 507 w 4046799"/>
                      <a:gd name="connsiteY0" fmla="*/ 0 h 2844298"/>
                      <a:gd name="connsiteX1" fmla="*/ 3794956 w 4046799"/>
                      <a:gd name="connsiteY1" fmla="*/ 27992 h 2844298"/>
                      <a:gd name="connsiteX2" fmla="*/ 3524369 w 4046799"/>
                      <a:gd name="connsiteY2" fmla="*/ 1125893 h 2844298"/>
                      <a:gd name="connsiteX3" fmla="*/ 2647291 w 4046799"/>
                      <a:gd name="connsiteY3" fmla="*/ 1247192 h 2844298"/>
                      <a:gd name="connsiteX4" fmla="*/ 1316125 w 4046799"/>
                      <a:gd name="connsiteY4" fmla="*/ 1620416 h 2844298"/>
                      <a:gd name="connsiteX5" fmla="*/ 781168 w 4046799"/>
                      <a:gd name="connsiteY5" fmla="*/ 892627 h 2844298"/>
                      <a:gd name="connsiteX6" fmla="*/ 507 w 4046799"/>
                      <a:gd name="connsiteY6" fmla="*/ 0 h 2844298"/>
                      <a:gd name="connsiteX0" fmla="*/ 507 w 4046799"/>
                      <a:gd name="connsiteY0" fmla="*/ 0 h 2844298"/>
                      <a:gd name="connsiteX1" fmla="*/ 3794956 w 4046799"/>
                      <a:gd name="connsiteY1" fmla="*/ 27992 h 2844298"/>
                      <a:gd name="connsiteX2" fmla="*/ 3524369 w 4046799"/>
                      <a:gd name="connsiteY2" fmla="*/ 1125893 h 2844298"/>
                      <a:gd name="connsiteX3" fmla="*/ 2647291 w 4046799"/>
                      <a:gd name="connsiteY3" fmla="*/ 1247192 h 2844298"/>
                      <a:gd name="connsiteX4" fmla="*/ 1316125 w 4046799"/>
                      <a:gd name="connsiteY4" fmla="*/ 1620416 h 2844298"/>
                      <a:gd name="connsiteX5" fmla="*/ 781168 w 4046799"/>
                      <a:gd name="connsiteY5" fmla="*/ 892627 h 2844298"/>
                      <a:gd name="connsiteX6" fmla="*/ 507 w 4046799"/>
                      <a:gd name="connsiteY6" fmla="*/ 0 h 2844298"/>
                      <a:gd name="connsiteX0" fmla="*/ 507 w 4046799"/>
                      <a:gd name="connsiteY0" fmla="*/ 0 h 2808932"/>
                      <a:gd name="connsiteX1" fmla="*/ 3794956 w 4046799"/>
                      <a:gd name="connsiteY1" fmla="*/ 27992 h 2808932"/>
                      <a:gd name="connsiteX2" fmla="*/ 3524369 w 4046799"/>
                      <a:gd name="connsiteY2" fmla="*/ 1125893 h 2808932"/>
                      <a:gd name="connsiteX3" fmla="*/ 2647291 w 4046799"/>
                      <a:gd name="connsiteY3" fmla="*/ 1247192 h 2808932"/>
                      <a:gd name="connsiteX4" fmla="*/ 1316125 w 4046799"/>
                      <a:gd name="connsiteY4" fmla="*/ 1620416 h 2808932"/>
                      <a:gd name="connsiteX5" fmla="*/ 781168 w 4046799"/>
                      <a:gd name="connsiteY5" fmla="*/ 892627 h 2808932"/>
                      <a:gd name="connsiteX6" fmla="*/ 507 w 4046799"/>
                      <a:gd name="connsiteY6" fmla="*/ 0 h 2808932"/>
                      <a:gd name="connsiteX0" fmla="*/ 507 w 4046799"/>
                      <a:gd name="connsiteY0" fmla="*/ 0 h 2873490"/>
                      <a:gd name="connsiteX1" fmla="*/ 3794956 w 4046799"/>
                      <a:gd name="connsiteY1" fmla="*/ 27992 h 2873490"/>
                      <a:gd name="connsiteX2" fmla="*/ 3524369 w 4046799"/>
                      <a:gd name="connsiteY2" fmla="*/ 1125893 h 2873490"/>
                      <a:gd name="connsiteX3" fmla="*/ 2647291 w 4046799"/>
                      <a:gd name="connsiteY3" fmla="*/ 1247192 h 2873490"/>
                      <a:gd name="connsiteX4" fmla="*/ 2572646 w 4046799"/>
                      <a:gd name="connsiteY4" fmla="*/ 2870717 h 2873490"/>
                      <a:gd name="connsiteX5" fmla="*/ 1316125 w 4046799"/>
                      <a:gd name="connsiteY5" fmla="*/ 1620416 h 2873490"/>
                      <a:gd name="connsiteX6" fmla="*/ 781168 w 4046799"/>
                      <a:gd name="connsiteY6" fmla="*/ 892627 h 2873490"/>
                      <a:gd name="connsiteX7" fmla="*/ 507 w 4046799"/>
                      <a:gd name="connsiteY7" fmla="*/ 0 h 2873490"/>
                      <a:gd name="connsiteX0" fmla="*/ 507 w 4046799"/>
                      <a:gd name="connsiteY0" fmla="*/ 0 h 2892103"/>
                      <a:gd name="connsiteX1" fmla="*/ 3794956 w 4046799"/>
                      <a:gd name="connsiteY1" fmla="*/ 27992 h 2892103"/>
                      <a:gd name="connsiteX2" fmla="*/ 3524369 w 4046799"/>
                      <a:gd name="connsiteY2" fmla="*/ 1125893 h 2892103"/>
                      <a:gd name="connsiteX3" fmla="*/ 2647291 w 4046799"/>
                      <a:gd name="connsiteY3" fmla="*/ 1247192 h 2892103"/>
                      <a:gd name="connsiteX4" fmla="*/ 2516662 w 4046799"/>
                      <a:gd name="connsiteY4" fmla="*/ 2889378 h 2892103"/>
                      <a:gd name="connsiteX5" fmla="*/ 1316125 w 4046799"/>
                      <a:gd name="connsiteY5" fmla="*/ 1620416 h 2892103"/>
                      <a:gd name="connsiteX6" fmla="*/ 781168 w 4046799"/>
                      <a:gd name="connsiteY6" fmla="*/ 892627 h 2892103"/>
                      <a:gd name="connsiteX7" fmla="*/ 507 w 4046799"/>
                      <a:gd name="connsiteY7" fmla="*/ 0 h 2892103"/>
                      <a:gd name="connsiteX0" fmla="*/ 507 w 4046799"/>
                      <a:gd name="connsiteY0" fmla="*/ 0 h 2892103"/>
                      <a:gd name="connsiteX1" fmla="*/ 3794956 w 4046799"/>
                      <a:gd name="connsiteY1" fmla="*/ 27992 h 2892103"/>
                      <a:gd name="connsiteX2" fmla="*/ 3524369 w 4046799"/>
                      <a:gd name="connsiteY2" fmla="*/ 1125893 h 2892103"/>
                      <a:gd name="connsiteX3" fmla="*/ 2647291 w 4046799"/>
                      <a:gd name="connsiteY3" fmla="*/ 1247192 h 2892103"/>
                      <a:gd name="connsiteX4" fmla="*/ 2516662 w 4046799"/>
                      <a:gd name="connsiteY4" fmla="*/ 2889378 h 2892103"/>
                      <a:gd name="connsiteX5" fmla="*/ 1316125 w 4046799"/>
                      <a:gd name="connsiteY5" fmla="*/ 1620416 h 2892103"/>
                      <a:gd name="connsiteX6" fmla="*/ 781168 w 4046799"/>
                      <a:gd name="connsiteY6" fmla="*/ 892627 h 2892103"/>
                      <a:gd name="connsiteX7" fmla="*/ 507 w 4046799"/>
                      <a:gd name="connsiteY7" fmla="*/ 0 h 2892103"/>
                      <a:gd name="connsiteX0" fmla="*/ 507 w 4046799"/>
                      <a:gd name="connsiteY0" fmla="*/ 0 h 2892103"/>
                      <a:gd name="connsiteX1" fmla="*/ 3794956 w 4046799"/>
                      <a:gd name="connsiteY1" fmla="*/ 27992 h 2892103"/>
                      <a:gd name="connsiteX2" fmla="*/ 3524369 w 4046799"/>
                      <a:gd name="connsiteY2" fmla="*/ 1125893 h 2892103"/>
                      <a:gd name="connsiteX3" fmla="*/ 2647291 w 4046799"/>
                      <a:gd name="connsiteY3" fmla="*/ 1247192 h 2892103"/>
                      <a:gd name="connsiteX4" fmla="*/ 2516662 w 4046799"/>
                      <a:gd name="connsiteY4" fmla="*/ 2889378 h 2892103"/>
                      <a:gd name="connsiteX5" fmla="*/ 1316125 w 4046799"/>
                      <a:gd name="connsiteY5" fmla="*/ 1620416 h 2892103"/>
                      <a:gd name="connsiteX6" fmla="*/ 781168 w 4046799"/>
                      <a:gd name="connsiteY6" fmla="*/ 892627 h 2892103"/>
                      <a:gd name="connsiteX7" fmla="*/ 507 w 4046799"/>
                      <a:gd name="connsiteY7" fmla="*/ 0 h 2892103"/>
                      <a:gd name="connsiteX0" fmla="*/ 507 w 4026841"/>
                      <a:gd name="connsiteY0" fmla="*/ 0 h 2892103"/>
                      <a:gd name="connsiteX1" fmla="*/ 3794956 w 4026841"/>
                      <a:gd name="connsiteY1" fmla="*/ 27992 h 2892103"/>
                      <a:gd name="connsiteX2" fmla="*/ 3421732 w 4026841"/>
                      <a:gd name="connsiteY2" fmla="*/ 1219199 h 2892103"/>
                      <a:gd name="connsiteX3" fmla="*/ 2647291 w 4026841"/>
                      <a:gd name="connsiteY3" fmla="*/ 1247192 h 2892103"/>
                      <a:gd name="connsiteX4" fmla="*/ 2516662 w 4026841"/>
                      <a:gd name="connsiteY4" fmla="*/ 2889378 h 2892103"/>
                      <a:gd name="connsiteX5" fmla="*/ 1316125 w 4026841"/>
                      <a:gd name="connsiteY5" fmla="*/ 1620416 h 2892103"/>
                      <a:gd name="connsiteX6" fmla="*/ 781168 w 4026841"/>
                      <a:gd name="connsiteY6" fmla="*/ 892627 h 2892103"/>
                      <a:gd name="connsiteX7" fmla="*/ 507 w 4026841"/>
                      <a:gd name="connsiteY7" fmla="*/ 0 h 2892103"/>
                      <a:gd name="connsiteX0" fmla="*/ 507 w 4026841"/>
                      <a:gd name="connsiteY0" fmla="*/ 0 h 2892103"/>
                      <a:gd name="connsiteX1" fmla="*/ 3794956 w 4026841"/>
                      <a:gd name="connsiteY1" fmla="*/ 27992 h 2892103"/>
                      <a:gd name="connsiteX2" fmla="*/ 3421732 w 4026841"/>
                      <a:gd name="connsiteY2" fmla="*/ 1219199 h 2892103"/>
                      <a:gd name="connsiteX3" fmla="*/ 2647291 w 4026841"/>
                      <a:gd name="connsiteY3" fmla="*/ 1247192 h 2892103"/>
                      <a:gd name="connsiteX4" fmla="*/ 2516662 w 4026841"/>
                      <a:gd name="connsiteY4" fmla="*/ 2889378 h 2892103"/>
                      <a:gd name="connsiteX5" fmla="*/ 1316125 w 4026841"/>
                      <a:gd name="connsiteY5" fmla="*/ 1620416 h 2892103"/>
                      <a:gd name="connsiteX6" fmla="*/ 781168 w 4026841"/>
                      <a:gd name="connsiteY6" fmla="*/ 892627 h 2892103"/>
                      <a:gd name="connsiteX7" fmla="*/ 507 w 4026841"/>
                      <a:gd name="connsiteY7" fmla="*/ 0 h 2892103"/>
                      <a:gd name="connsiteX0" fmla="*/ 507 w 4863972"/>
                      <a:gd name="connsiteY0" fmla="*/ 0 h 2892103"/>
                      <a:gd name="connsiteX1" fmla="*/ 3794956 w 4863972"/>
                      <a:gd name="connsiteY1" fmla="*/ 27992 h 2892103"/>
                      <a:gd name="connsiteX2" fmla="*/ 4858646 w 4863972"/>
                      <a:gd name="connsiteY2" fmla="*/ 2124268 h 2892103"/>
                      <a:gd name="connsiteX3" fmla="*/ 3421732 w 4863972"/>
                      <a:gd name="connsiteY3" fmla="*/ 1219199 h 2892103"/>
                      <a:gd name="connsiteX4" fmla="*/ 2647291 w 4863972"/>
                      <a:gd name="connsiteY4" fmla="*/ 1247192 h 2892103"/>
                      <a:gd name="connsiteX5" fmla="*/ 2516662 w 4863972"/>
                      <a:gd name="connsiteY5" fmla="*/ 2889378 h 2892103"/>
                      <a:gd name="connsiteX6" fmla="*/ 1316125 w 4863972"/>
                      <a:gd name="connsiteY6" fmla="*/ 1620416 h 2892103"/>
                      <a:gd name="connsiteX7" fmla="*/ 781168 w 4863972"/>
                      <a:gd name="connsiteY7" fmla="*/ 892627 h 2892103"/>
                      <a:gd name="connsiteX8" fmla="*/ 507 w 4863972"/>
                      <a:gd name="connsiteY8" fmla="*/ 0 h 2892103"/>
                      <a:gd name="connsiteX0" fmla="*/ 507 w 4875471"/>
                      <a:gd name="connsiteY0" fmla="*/ 0 h 2892103"/>
                      <a:gd name="connsiteX1" fmla="*/ 3794956 w 4875471"/>
                      <a:gd name="connsiteY1" fmla="*/ 27992 h 2892103"/>
                      <a:gd name="connsiteX2" fmla="*/ 3645666 w 4875471"/>
                      <a:gd name="connsiteY2" fmla="*/ 920619 h 2892103"/>
                      <a:gd name="connsiteX3" fmla="*/ 4858646 w 4875471"/>
                      <a:gd name="connsiteY3" fmla="*/ 2124268 h 2892103"/>
                      <a:gd name="connsiteX4" fmla="*/ 3421732 w 4875471"/>
                      <a:gd name="connsiteY4" fmla="*/ 1219199 h 2892103"/>
                      <a:gd name="connsiteX5" fmla="*/ 2647291 w 4875471"/>
                      <a:gd name="connsiteY5" fmla="*/ 1247192 h 2892103"/>
                      <a:gd name="connsiteX6" fmla="*/ 2516662 w 4875471"/>
                      <a:gd name="connsiteY6" fmla="*/ 2889378 h 2892103"/>
                      <a:gd name="connsiteX7" fmla="*/ 1316125 w 4875471"/>
                      <a:gd name="connsiteY7" fmla="*/ 1620416 h 2892103"/>
                      <a:gd name="connsiteX8" fmla="*/ 781168 w 4875471"/>
                      <a:gd name="connsiteY8" fmla="*/ 892627 h 2892103"/>
                      <a:gd name="connsiteX9" fmla="*/ 507 w 4875471"/>
                      <a:gd name="connsiteY9" fmla="*/ 0 h 2892103"/>
                      <a:gd name="connsiteX0" fmla="*/ 507 w 4880700"/>
                      <a:gd name="connsiteY0" fmla="*/ 0 h 2892103"/>
                      <a:gd name="connsiteX1" fmla="*/ 3794956 w 4880700"/>
                      <a:gd name="connsiteY1" fmla="*/ 27992 h 2892103"/>
                      <a:gd name="connsiteX2" fmla="*/ 3645666 w 4880700"/>
                      <a:gd name="connsiteY2" fmla="*/ 920619 h 2892103"/>
                      <a:gd name="connsiteX3" fmla="*/ 4858646 w 4880700"/>
                      <a:gd name="connsiteY3" fmla="*/ 2124268 h 2892103"/>
                      <a:gd name="connsiteX4" fmla="*/ 3421732 w 4880700"/>
                      <a:gd name="connsiteY4" fmla="*/ 1219199 h 2892103"/>
                      <a:gd name="connsiteX5" fmla="*/ 2647291 w 4880700"/>
                      <a:gd name="connsiteY5" fmla="*/ 1247192 h 2892103"/>
                      <a:gd name="connsiteX6" fmla="*/ 2516662 w 4880700"/>
                      <a:gd name="connsiteY6" fmla="*/ 2889378 h 2892103"/>
                      <a:gd name="connsiteX7" fmla="*/ 1316125 w 4880700"/>
                      <a:gd name="connsiteY7" fmla="*/ 1620416 h 2892103"/>
                      <a:gd name="connsiteX8" fmla="*/ 781168 w 4880700"/>
                      <a:gd name="connsiteY8" fmla="*/ 892627 h 2892103"/>
                      <a:gd name="connsiteX9" fmla="*/ 507 w 4880700"/>
                      <a:gd name="connsiteY9" fmla="*/ 0 h 2892103"/>
                      <a:gd name="connsiteX0" fmla="*/ 507 w 4880700"/>
                      <a:gd name="connsiteY0" fmla="*/ 0 h 2892103"/>
                      <a:gd name="connsiteX1" fmla="*/ 3794956 w 4880700"/>
                      <a:gd name="connsiteY1" fmla="*/ 27992 h 2892103"/>
                      <a:gd name="connsiteX2" fmla="*/ 3645666 w 4880700"/>
                      <a:gd name="connsiteY2" fmla="*/ 920619 h 2892103"/>
                      <a:gd name="connsiteX3" fmla="*/ 4858646 w 4880700"/>
                      <a:gd name="connsiteY3" fmla="*/ 2124268 h 2892103"/>
                      <a:gd name="connsiteX4" fmla="*/ 3496377 w 4880700"/>
                      <a:gd name="connsiteY4" fmla="*/ 1349828 h 2892103"/>
                      <a:gd name="connsiteX5" fmla="*/ 2647291 w 4880700"/>
                      <a:gd name="connsiteY5" fmla="*/ 1247192 h 2892103"/>
                      <a:gd name="connsiteX6" fmla="*/ 2516662 w 4880700"/>
                      <a:gd name="connsiteY6" fmla="*/ 2889378 h 2892103"/>
                      <a:gd name="connsiteX7" fmla="*/ 1316125 w 4880700"/>
                      <a:gd name="connsiteY7" fmla="*/ 1620416 h 2892103"/>
                      <a:gd name="connsiteX8" fmla="*/ 781168 w 4880700"/>
                      <a:gd name="connsiteY8" fmla="*/ 892627 h 2892103"/>
                      <a:gd name="connsiteX9" fmla="*/ 507 w 4880700"/>
                      <a:gd name="connsiteY9" fmla="*/ 0 h 2892103"/>
                      <a:gd name="connsiteX0" fmla="*/ 507 w 4880700"/>
                      <a:gd name="connsiteY0" fmla="*/ 0 h 2892103"/>
                      <a:gd name="connsiteX1" fmla="*/ 3794956 w 4880700"/>
                      <a:gd name="connsiteY1" fmla="*/ 27992 h 2892103"/>
                      <a:gd name="connsiteX2" fmla="*/ 3645666 w 4880700"/>
                      <a:gd name="connsiteY2" fmla="*/ 920619 h 2892103"/>
                      <a:gd name="connsiteX3" fmla="*/ 4858646 w 4880700"/>
                      <a:gd name="connsiteY3" fmla="*/ 2124268 h 2892103"/>
                      <a:gd name="connsiteX4" fmla="*/ 3496377 w 4880700"/>
                      <a:gd name="connsiteY4" fmla="*/ 1349828 h 2892103"/>
                      <a:gd name="connsiteX5" fmla="*/ 2647291 w 4880700"/>
                      <a:gd name="connsiteY5" fmla="*/ 1247192 h 2892103"/>
                      <a:gd name="connsiteX6" fmla="*/ 2516662 w 4880700"/>
                      <a:gd name="connsiteY6" fmla="*/ 2889378 h 2892103"/>
                      <a:gd name="connsiteX7" fmla="*/ 1316125 w 4880700"/>
                      <a:gd name="connsiteY7" fmla="*/ 1620416 h 2892103"/>
                      <a:gd name="connsiteX8" fmla="*/ 781168 w 4880700"/>
                      <a:gd name="connsiteY8" fmla="*/ 892627 h 2892103"/>
                      <a:gd name="connsiteX9" fmla="*/ 507 w 4880700"/>
                      <a:gd name="connsiteY9" fmla="*/ 0 h 2892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880700" h="2892103">
                        <a:moveTo>
                          <a:pt x="507" y="0"/>
                        </a:moveTo>
                        <a:lnTo>
                          <a:pt x="3794956" y="27992"/>
                        </a:lnTo>
                        <a:cubicBezTo>
                          <a:pt x="4537776" y="151882"/>
                          <a:pt x="3860270" y="561909"/>
                          <a:pt x="3645666" y="920619"/>
                        </a:cubicBezTo>
                        <a:cubicBezTo>
                          <a:pt x="4149520" y="1242006"/>
                          <a:pt x="5031262" y="2044958"/>
                          <a:pt x="4858646" y="2124268"/>
                        </a:cubicBezTo>
                        <a:cubicBezTo>
                          <a:pt x="4686030" y="2203578"/>
                          <a:pt x="3690765" y="1261187"/>
                          <a:pt x="3496377" y="1349828"/>
                        </a:cubicBezTo>
                        <a:cubicBezTo>
                          <a:pt x="3165140" y="1422399"/>
                          <a:pt x="3058875" y="1172547"/>
                          <a:pt x="2647291" y="1247192"/>
                        </a:cubicBezTo>
                        <a:cubicBezTo>
                          <a:pt x="2508887" y="1519335"/>
                          <a:pt x="2999780" y="2715206"/>
                          <a:pt x="2516662" y="2889378"/>
                        </a:cubicBezTo>
                        <a:cubicBezTo>
                          <a:pt x="1716304" y="2951582"/>
                          <a:pt x="1634921" y="1931437"/>
                          <a:pt x="1316125" y="1620416"/>
                        </a:cubicBezTo>
                        <a:cubicBezTo>
                          <a:pt x="964672" y="1107232"/>
                          <a:pt x="991107" y="1156476"/>
                          <a:pt x="781168" y="892627"/>
                        </a:cubicBezTo>
                        <a:cubicBezTo>
                          <a:pt x="571229" y="628778"/>
                          <a:pt x="-19709" y="1201575"/>
                          <a:pt x="507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xmlns="" id="{67E59EC9-B753-4D04-B601-BFF5C09F88E6}"/>
                      </a:ext>
                    </a:extLst>
                  </p:cNvPr>
                  <p:cNvSpPr/>
                  <p:nvPr/>
                </p:nvSpPr>
                <p:spPr>
                  <a:xfrm>
                    <a:off x="8363338" y="3691812"/>
                    <a:ext cx="382556" cy="394996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705D571B-D6EE-4977-9A82-D2B14C1B8A08}"/>
                    </a:ext>
                  </a:extLst>
                </p:cNvPr>
                <p:cNvSpPr/>
                <p:nvPr/>
              </p:nvSpPr>
              <p:spPr>
                <a:xfrm>
                  <a:off x="2211354" y="102637"/>
                  <a:ext cx="8892074" cy="5243804"/>
                </a:xfrm>
                <a:custGeom>
                  <a:avLst/>
                  <a:gdLst>
                    <a:gd name="connsiteX0" fmla="*/ 586274 w 7920158"/>
                    <a:gd name="connsiteY0" fmla="*/ 1012589 h 5483508"/>
                    <a:gd name="connsiteX1" fmla="*/ 586274 w 7920158"/>
                    <a:gd name="connsiteY1" fmla="*/ 5065186 h 5483508"/>
                    <a:gd name="connsiteX2" fmla="*/ 6206413 w 7920158"/>
                    <a:gd name="connsiteY2" fmla="*/ 5065186 h 5483508"/>
                    <a:gd name="connsiteX3" fmla="*/ 6206413 w 7920158"/>
                    <a:gd name="connsiteY3" fmla="*/ 1012589 h 5483508"/>
                    <a:gd name="connsiteX4" fmla="*/ 7759818 w 7920158"/>
                    <a:gd name="connsiteY4" fmla="*/ 524 h 5483508"/>
                    <a:gd name="connsiteX5" fmla="*/ 7809598 w 7920158"/>
                    <a:gd name="connsiteY5" fmla="*/ 23939 h 5483508"/>
                    <a:gd name="connsiteX6" fmla="*/ 7912922 w 7920158"/>
                    <a:gd name="connsiteY6" fmla="*/ 194074 h 5483508"/>
                    <a:gd name="connsiteX7" fmla="*/ 7896218 w 7920158"/>
                    <a:gd name="connsiteY7" fmla="*/ 262440 h 5483508"/>
                    <a:gd name="connsiteX8" fmla="*/ 6792686 w 7920158"/>
                    <a:gd name="connsiteY8" fmla="*/ 932622 h 5483508"/>
                    <a:gd name="connsiteX9" fmla="*/ 6792686 w 7920158"/>
                    <a:gd name="connsiteY9" fmla="*/ 5483508 h 5483508"/>
                    <a:gd name="connsiteX10" fmla="*/ 0 w 7920158"/>
                    <a:gd name="connsiteY10" fmla="*/ 5483508 h 5483508"/>
                    <a:gd name="connsiteX11" fmla="*/ 0 w 7920158"/>
                    <a:gd name="connsiteY11" fmla="*/ 594267 h 5483508"/>
                    <a:gd name="connsiteX12" fmla="*/ 6774617 w 7920158"/>
                    <a:gd name="connsiteY12" fmla="*/ 594267 h 5483508"/>
                    <a:gd name="connsiteX13" fmla="*/ 7741232 w 7920158"/>
                    <a:gd name="connsiteY13" fmla="*/ 7236 h 5483508"/>
                    <a:gd name="connsiteX14" fmla="*/ 7759818 w 7920158"/>
                    <a:gd name="connsiteY14" fmla="*/ 524 h 548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920158" h="5483508">
                      <a:moveTo>
                        <a:pt x="586274" y="1012589"/>
                      </a:moveTo>
                      <a:lnTo>
                        <a:pt x="586274" y="5065186"/>
                      </a:lnTo>
                      <a:lnTo>
                        <a:pt x="6206413" y="5065186"/>
                      </a:lnTo>
                      <a:lnTo>
                        <a:pt x="6206413" y="1012589"/>
                      </a:lnTo>
                      <a:close/>
                      <a:moveTo>
                        <a:pt x="7759818" y="524"/>
                      </a:moveTo>
                      <a:cubicBezTo>
                        <a:pt x="7779006" y="-2290"/>
                        <a:pt x="7798898" y="6321"/>
                        <a:pt x="7809598" y="23939"/>
                      </a:cubicBezTo>
                      <a:lnTo>
                        <a:pt x="7912922" y="194074"/>
                      </a:lnTo>
                      <a:cubicBezTo>
                        <a:pt x="7927188" y="217565"/>
                        <a:pt x="7919710" y="248174"/>
                        <a:pt x="7896218" y="262440"/>
                      </a:cubicBezTo>
                      <a:lnTo>
                        <a:pt x="6792686" y="932622"/>
                      </a:lnTo>
                      <a:lnTo>
                        <a:pt x="6792686" y="5483508"/>
                      </a:lnTo>
                      <a:lnTo>
                        <a:pt x="0" y="5483508"/>
                      </a:lnTo>
                      <a:lnTo>
                        <a:pt x="0" y="594267"/>
                      </a:lnTo>
                      <a:lnTo>
                        <a:pt x="6774617" y="594267"/>
                      </a:lnTo>
                      <a:lnTo>
                        <a:pt x="7741232" y="7236"/>
                      </a:lnTo>
                      <a:cubicBezTo>
                        <a:pt x="7747105" y="3669"/>
                        <a:pt x="7753422" y="1462"/>
                        <a:pt x="7759818" y="52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CD0CD447-07D4-467F-94D0-A9F560A9F052}"/>
                  </a:ext>
                </a:extLst>
              </p:cNvPr>
              <p:cNvGrpSpPr/>
              <p:nvPr/>
            </p:nvGrpSpPr>
            <p:grpSpPr>
              <a:xfrm>
                <a:off x="4838410" y="2260600"/>
                <a:ext cx="2164080" cy="878840"/>
                <a:chOff x="4951705" y="2260600"/>
                <a:chExt cx="2164080" cy="878840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DA505F20-B9BF-4563-AC84-2BEE6C70375A}"/>
                    </a:ext>
                  </a:extLst>
                </p:cNvPr>
                <p:cNvSpPr/>
                <p:nvPr/>
              </p:nvSpPr>
              <p:spPr>
                <a:xfrm>
                  <a:off x="4951705" y="2545080"/>
                  <a:ext cx="2164080" cy="594360"/>
                </a:xfrm>
                <a:custGeom>
                  <a:avLst/>
                  <a:gdLst>
                    <a:gd name="connsiteX0" fmla="*/ 0 w 2164080"/>
                    <a:gd name="connsiteY0" fmla="*/ 0 h 533400"/>
                    <a:gd name="connsiteX1" fmla="*/ 2164080 w 2164080"/>
                    <a:gd name="connsiteY1" fmla="*/ 0 h 533400"/>
                    <a:gd name="connsiteX2" fmla="*/ 2164080 w 2164080"/>
                    <a:gd name="connsiteY2" fmla="*/ 533400 h 533400"/>
                    <a:gd name="connsiteX3" fmla="*/ 1920240 w 2164080"/>
                    <a:gd name="connsiteY3" fmla="*/ 533400 h 533400"/>
                    <a:gd name="connsiteX4" fmla="*/ 1920240 w 2164080"/>
                    <a:gd name="connsiteY4" fmla="*/ 436880 h 533400"/>
                    <a:gd name="connsiteX5" fmla="*/ 2052320 w 2164080"/>
                    <a:gd name="connsiteY5" fmla="*/ 436880 h 533400"/>
                    <a:gd name="connsiteX6" fmla="*/ 2052320 w 2164080"/>
                    <a:gd name="connsiteY6" fmla="*/ 182880 h 533400"/>
                    <a:gd name="connsiteX7" fmla="*/ 111760 w 2164080"/>
                    <a:gd name="connsiteY7" fmla="*/ 182880 h 533400"/>
                    <a:gd name="connsiteX8" fmla="*/ 111760 w 2164080"/>
                    <a:gd name="connsiteY8" fmla="*/ 436880 h 533400"/>
                    <a:gd name="connsiteX9" fmla="*/ 243840 w 2164080"/>
                    <a:gd name="connsiteY9" fmla="*/ 436880 h 533400"/>
                    <a:gd name="connsiteX10" fmla="*/ 243840 w 2164080"/>
                    <a:gd name="connsiteY10" fmla="*/ 533400 h 533400"/>
                    <a:gd name="connsiteX11" fmla="*/ 0 w 2164080"/>
                    <a:gd name="connsiteY11" fmla="*/ 5334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4080" h="533400">
                      <a:moveTo>
                        <a:pt x="0" y="0"/>
                      </a:moveTo>
                      <a:lnTo>
                        <a:pt x="2164080" y="0"/>
                      </a:lnTo>
                      <a:lnTo>
                        <a:pt x="2164080" y="533400"/>
                      </a:lnTo>
                      <a:lnTo>
                        <a:pt x="1920240" y="533400"/>
                      </a:lnTo>
                      <a:lnTo>
                        <a:pt x="1920240" y="436880"/>
                      </a:lnTo>
                      <a:lnTo>
                        <a:pt x="2052320" y="436880"/>
                      </a:lnTo>
                      <a:lnTo>
                        <a:pt x="2052320" y="182880"/>
                      </a:lnTo>
                      <a:lnTo>
                        <a:pt x="111760" y="182880"/>
                      </a:lnTo>
                      <a:lnTo>
                        <a:pt x="111760" y="436880"/>
                      </a:lnTo>
                      <a:lnTo>
                        <a:pt x="243840" y="436880"/>
                      </a:lnTo>
                      <a:lnTo>
                        <a:pt x="243840" y="533400"/>
                      </a:lnTo>
                      <a:lnTo>
                        <a:pt x="0" y="53340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C0A72296-4A3B-4D5B-A4F2-5867EBA2F4B8}"/>
                    </a:ext>
                  </a:extLst>
                </p:cNvPr>
                <p:cNvSpPr/>
                <p:nvPr/>
              </p:nvSpPr>
              <p:spPr>
                <a:xfrm>
                  <a:off x="5680685" y="2260600"/>
                  <a:ext cx="706120" cy="2844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5052C82F-C4A7-4573-9A81-7D437CA1FC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16058" y="3113664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AD44CC2E-8DA6-464B-9094-51080C73B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40754" y="4380120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BAFEA229-0E81-47CE-8295-14C88AAE5F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54463" y="4380120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1CB11752-A763-4AEF-BB60-0168B9D6BA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3104" y="1994945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xmlns="" id="{30001F24-E381-4700-9896-451706681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4477" y="353961"/>
                <a:ext cx="1524000" cy="1347020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3D905468-CC83-458C-9DB2-C304994949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3953" y="151899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xmlns="" id="{5F6626F2-BBA2-42FF-9910-A831883E32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46839" y="2536724"/>
                <a:ext cx="2428567" cy="668592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555B0700-CBB2-40C4-9FA9-FD85818B6B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92858" y="2374089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xmlns="" id="{09DDDFFB-C0E5-4B99-B10A-62C603C0BF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4006" y="1382619"/>
                <a:ext cx="803585" cy="318362"/>
              </a:xfrm>
              <a:prstGeom prst="straightConnector1">
                <a:avLst/>
              </a:prstGeom>
              <a:ln w="76200" cap="sq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4EFE415-1167-4317-8D67-B5E80C9EA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99590" y="1169292"/>
                <a:ext cx="363894" cy="3638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5859CC9-C92D-47DD-8A5F-BF4E2D2E390F}"/>
              </a:ext>
            </a:extLst>
          </p:cNvPr>
          <p:cNvGrpSpPr/>
          <p:nvPr/>
        </p:nvGrpSpPr>
        <p:grpSpPr>
          <a:xfrm>
            <a:off x="17587656" y="3458141"/>
            <a:ext cx="7367445" cy="3479743"/>
            <a:chOff x="17564210" y="3502403"/>
            <a:chExt cx="7367445" cy="3479743"/>
          </a:xfrm>
        </p:grpSpPr>
        <p:sp>
          <p:nvSpPr>
            <p:cNvPr id="43" name="Rectangle 42"/>
            <p:cNvSpPr/>
            <p:nvPr/>
          </p:nvSpPr>
          <p:spPr>
            <a:xfrm>
              <a:off x="17564210" y="3502403"/>
              <a:ext cx="7350345" cy="10572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Background</a:t>
              </a:r>
            </a:p>
          </p:txBody>
        </p:sp>
        <p:sp>
          <p:nvSpPr>
            <p:cNvPr id="120" name="Text Box 2">
              <a:extLst>
                <a:ext uri="{FF2B5EF4-FFF2-40B4-BE49-F238E27FC236}">
                  <a16:creationId xmlns:a16="http://schemas.microsoft.com/office/drawing/2014/main" xmlns="" id="{7886F752-A440-4508-B19E-05B42DD50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1310" y="4509615"/>
              <a:ext cx="7350345" cy="247253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eaLnBrk="0" hangingPunct="0"/>
              <a:r>
                <a:rPr lang="en-US" sz="2200" kern="800" dirty="0">
                  <a:solidFill>
                    <a:srgbClr val="000000"/>
                  </a:solidFill>
                  <a:latin typeface="Adobe Garamond Pro" charset="0"/>
                  <a:ea typeface="MS PGothic" charset="-128"/>
                </a:rPr>
                <a:t>AFRL uses a process known as “Laser Powder Bed Fusion (LPBF)”, which distributes metal powder in an even layer over a </a:t>
              </a:r>
              <a:r>
                <a:rPr lang="en-US" sz="2200" kern="800" dirty="0" err="1">
                  <a:solidFill>
                    <a:srgbClr val="000000"/>
                  </a:solidFill>
                  <a:latin typeface="Adobe Garamond Pro" charset="0"/>
                  <a:ea typeface="MS PGothic" charset="-128"/>
                </a:rPr>
                <a:t>buildplate</a:t>
              </a:r>
              <a:r>
                <a:rPr lang="en-US" sz="2200" kern="800" dirty="0">
                  <a:solidFill>
                    <a:srgbClr val="000000"/>
                  </a:solidFill>
                  <a:latin typeface="Adobe Garamond Pro" charset="0"/>
                  <a:ea typeface="MS PGothic" charset="-128"/>
                </a:rPr>
                <a:t>, and then a laser traces a path in the powder to fuse the material together. The process continues, layer by layer, building up a full printed </a:t>
              </a:r>
              <a:r>
                <a:rPr lang="en-US" sz="2200" kern="800" dirty="0" smtClean="0">
                  <a:solidFill>
                    <a:srgbClr val="000000"/>
                  </a:solidFill>
                  <a:latin typeface="Adobe Garamond Pro" charset="0"/>
                  <a:ea typeface="MS PGothic" charset="-128"/>
                </a:rPr>
                <a:t>part. This </a:t>
              </a:r>
              <a:r>
                <a:rPr lang="en-US" sz="2200" kern="800" dirty="0">
                  <a:solidFill>
                    <a:srgbClr val="000000"/>
                  </a:solidFill>
                  <a:latin typeface="Adobe Garamond Pro" charset="0"/>
                  <a:ea typeface="MS PGothic" charset="-128"/>
                </a:rPr>
                <a:t>process results in a large amount of unfused powder.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49AD00-9FBA-4737-921F-7329AD75F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513" y="16613479"/>
            <a:ext cx="10798793" cy="5038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79381AD-E6AA-4F45-AB6C-0910B0D726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343" y="3458141"/>
            <a:ext cx="9604418" cy="32570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E48369E-4454-4CE3-BD7C-FBD261808C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1931" y="10319647"/>
            <a:ext cx="4394896" cy="38465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0D238A6-75D7-4B8E-8BBA-B2CA39F506BB}"/>
              </a:ext>
            </a:extLst>
          </p:cNvPr>
          <p:cNvSpPr/>
          <p:nvPr/>
        </p:nvSpPr>
        <p:spPr>
          <a:xfrm>
            <a:off x="363457" y="7385539"/>
            <a:ext cx="3200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37BEA504-4C52-488B-8687-096015531E4E}"/>
              </a:ext>
            </a:extLst>
          </p:cNvPr>
          <p:cNvSpPr/>
          <p:nvPr/>
        </p:nvSpPr>
        <p:spPr>
          <a:xfrm>
            <a:off x="12737177" y="7000511"/>
            <a:ext cx="7350345" cy="10572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Design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xmlns="" id="{FF863629-1E25-490C-B54D-E06A0CE681D8}"/>
              </a:ext>
            </a:extLst>
          </p:cNvPr>
          <p:cNvCxnSpPr>
            <a:cxnSpLocks/>
          </p:cNvCxnSpPr>
          <p:nvPr/>
        </p:nvCxnSpPr>
        <p:spPr>
          <a:xfrm>
            <a:off x="18106981" y="8912006"/>
            <a:ext cx="2477179" cy="963994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xmlns="" id="{D9893607-F14C-4C7A-AD5C-8ABF236AFF24}"/>
              </a:ext>
            </a:extLst>
          </p:cNvPr>
          <p:cNvCxnSpPr>
            <a:cxnSpLocks/>
          </p:cNvCxnSpPr>
          <p:nvPr/>
        </p:nvCxnSpPr>
        <p:spPr>
          <a:xfrm flipV="1">
            <a:off x="19139838" y="10408437"/>
            <a:ext cx="2754962" cy="2276508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xmlns="" id="{47F8339F-05CF-4DE1-9A42-2C7E9964394C}"/>
              </a:ext>
            </a:extLst>
          </p:cNvPr>
          <p:cNvCxnSpPr>
            <a:cxnSpLocks/>
          </p:cNvCxnSpPr>
          <p:nvPr/>
        </p:nvCxnSpPr>
        <p:spPr>
          <a:xfrm flipH="1">
            <a:off x="23020020" y="8251521"/>
            <a:ext cx="6656215" cy="1023205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xmlns="" id="{0332B4BE-A742-4843-85A5-67AC8551304C}"/>
              </a:ext>
            </a:extLst>
          </p:cNvPr>
          <p:cNvCxnSpPr>
            <a:cxnSpLocks/>
          </p:cNvCxnSpPr>
          <p:nvPr/>
        </p:nvCxnSpPr>
        <p:spPr>
          <a:xfrm flipH="1">
            <a:off x="23020020" y="8251521"/>
            <a:ext cx="6640146" cy="1667987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xmlns="" id="{8B6477C8-9D26-436D-BC42-2199E011A197}"/>
              </a:ext>
            </a:extLst>
          </p:cNvPr>
          <p:cNvCxnSpPr>
            <a:cxnSpLocks/>
          </p:cNvCxnSpPr>
          <p:nvPr/>
        </p:nvCxnSpPr>
        <p:spPr>
          <a:xfrm flipH="1" flipV="1">
            <a:off x="24688800" y="10331753"/>
            <a:ext cx="4987434" cy="1015181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xmlns="" id="{0B20339D-F7C7-4C38-8EE7-C850EC81BF8B}"/>
              </a:ext>
            </a:extLst>
          </p:cNvPr>
          <p:cNvCxnSpPr>
            <a:cxnSpLocks/>
          </p:cNvCxnSpPr>
          <p:nvPr/>
        </p:nvCxnSpPr>
        <p:spPr>
          <a:xfrm flipH="1" flipV="1">
            <a:off x="24263861" y="12138292"/>
            <a:ext cx="5532959" cy="1088582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xmlns="" id="{96D10C43-7C84-4B3C-B9FD-820181989295}"/>
              </a:ext>
            </a:extLst>
          </p:cNvPr>
          <p:cNvCxnSpPr>
            <a:cxnSpLocks/>
          </p:cNvCxnSpPr>
          <p:nvPr/>
        </p:nvCxnSpPr>
        <p:spPr>
          <a:xfrm flipH="1" flipV="1">
            <a:off x="24149547" y="13506168"/>
            <a:ext cx="5665290" cy="1356169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xmlns="" id="{527AD6F4-EB4F-4F1E-BE3A-6B86E5D978C0}"/>
              </a:ext>
            </a:extLst>
          </p:cNvPr>
          <p:cNvSpPr>
            <a:spLocks noChangeAspect="1"/>
          </p:cNvSpPr>
          <p:nvPr/>
        </p:nvSpPr>
        <p:spPr>
          <a:xfrm flipH="1">
            <a:off x="17702278" y="8584107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xmlns="" id="{4AC5FA7F-3B99-4AC4-BD6E-B0E6534BC5E6}"/>
              </a:ext>
            </a:extLst>
          </p:cNvPr>
          <p:cNvSpPr>
            <a:spLocks noChangeAspect="1"/>
          </p:cNvSpPr>
          <p:nvPr/>
        </p:nvSpPr>
        <p:spPr>
          <a:xfrm flipH="1">
            <a:off x="29429481" y="7954118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EFA74A33-C4D0-43B2-AEB6-E66B7D6E6BB9}"/>
              </a:ext>
            </a:extLst>
          </p:cNvPr>
          <p:cNvSpPr>
            <a:spLocks noChangeAspect="1"/>
          </p:cNvSpPr>
          <p:nvPr/>
        </p:nvSpPr>
        <p:spPr>
          <a:xfrm flipH="1">
            <a:off x="29404548" y="11018291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873E7CB2-0797-4E21-93D2-42B6A6B825B0}"/>
              </a:ext>
            </a:extLst>
          </p:cNvPr>
          <p:cNvSpPr>
            <a:spLocks noChangeAspect="1"/>
          </p:cNvSpPr>
          <p:nvPr/>
        </p:nvSpPr>
        <p:spPr>
          <a:xfrm flipH="1">
            <a:off x="18767621" y="12357749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C408154D-BC6C-4822-96E3-62F49B4641A5}"/>
              </a:ext>
            </a:extLst>
          </p:cNvPr>
          <p:cNvSpPr>
            <a:spLocks noChangeAspect="1"/>
          </p:cNvSpPr>
          <p:nvPr/>
        </p:nvSpPr>
        <p:spPr>
          <a:xfrm flipH="1">
            <a:off x="29543151" y="12947580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BBB2E1B4-9A3C-4037-AD8F-B46D8E21B878}"/>
              </a:ext>
            </a:extLst>
          </p:cNvPr>
          <p:cNvSpPr>
            <a:spLocks noChangeAspect="1"/>
          </p:cNvSpPr>
          <p:nvPr/>
        </p:nvSpPr>
        <p:spPr>
          <a:xfrm flipH="1">
            <a:off x="29613878" y="14590823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xmlns="" id="{E3C07C21-2C97-4E41-84E0-E4EEFAA8FD42}"/>
              </a:ext>
            </a:extLst>
          </p:cNvPr>
          <p:cNvCxnSpPr>
            <a:cxnSpLocks/>
          </p:cNvCxnSpPr>
          <p:nvPr/>
        </p:nvCxnSpPr>
        <p:spPr>
          <a:xfrm flipH="1" flipV="1">
            <a:off x="24149547" y="10021316"/>
            <a:ext cx="5736017" cy="617360"/>
          </a:xfrm>
          <a:prstGeom prst="straightConnector1">
            <a:avLst/>
          </a:prstGeom>
          <a:ln w="76200" cap="sq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E3F76C0C-1849-43C3-B8CD-B26C6A2CF7A6}"/>
              </a:ext>
            </a:extLst>
          </p:cNvPr>
          <p:cNvSpPr>
            <a:spLocks noChangeAspect="1"/>
          </p:cNvSpPr>
          <p:nvPr/>
        </p:nvSpPr>
        <p:spPr>
          <a:xfrm flipH="1">
            <a:off x="29660165" y="10359382"/>
            <a:ext cx="543373" cy="55858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9651</TotalTime>
  <Words>178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Adobe Garamond Pro</vt:lpstr>
      <vt:lpstr>Arial</vt:lpstr>
      <vt:lpstr>Calibri</vt:lpstr>
      <vt:lpstr>Calibri Light</vt:lpstr>
      <vt:lpstr>HelveticaNeueLT Std Lt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lastModifiedBy>vincent giannetti</cp:lastModifiedBy>
  <cp:revision>37</cp:revision>
  <dcterms:created xsi:type="dcterms:W3CDTF">2017-10-10T11:56:34Z</dcterms:created>
  <dcterms:modified xsi:type="dcterms:W3CDTF">2019-11-23T16:41:34Z</dcterms:modified>
</cp:coreProperties>
</file>